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6" r:id="rId2"/>
    <p:sldId id="259" r:id="rId3"/>
    <p:sldId id="258" r:id="rId4"/>
    <p:sldId id="308" r:id="rId5"/>
    <p:sldId id="312" r:id="rId6"/>
    <p:sldId id="307" r:id="rId7"/>
    <p:sldId id="309" r:id="rId8"/>
    <p:sldId id="310" r:id="rId9"/>
    <p:sldId id="311" r:id="rId10"/>
    <p:sldId id="313" r:id="rId11"/>
    <p:sldId id="315" r:id="rId12"/>
  </p:sldIdLst>
  <p:sldSz cx="9144000" cy="5143500" type="screen16x9"/>
  <p:notesSz cx="6858000" cy="9144000"/>
  <p:embeddedFontLst>
    <p:embeddedFont>
      <p:font typeface="Anaheim" panose="020B0604020202020204" charset="0"/>
      <p:regular r:id="rId14"/>
    </p:embeddedFont>
    <p:embeddedFont>
      <p:font typeface="Bebas Neue" panose="020B0606020202050201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Helvetica" panose="020B0604020202020204" pitchFamily="34" charset="0"/>
      <p:regular r:id="rId20"/>
      <p:bold r:id="rId21"/>
      <p:italic r:id="rId22"/>
      <p:boldItalic r:id="rId23"/>
    </p:embeddedFont>
    <p:embeddedFont>
      <p:font typeface="Roboto Condensed Light" panose="02000000000000000000" pitchFamily="2" charset="0"/>
      <p:regular r:id="rId24"/>
      <p:italic r:id="rId25"/>
    </p:embeddedFont>
    <p:embeddedFont>
      <p:font typeface="Segoe UI Historic" panose="020B0502040204020203" pitchFamily="34" charset="0"/>
      <p:regular r:id="rId26"/>
    </p:embeddedFont>
    <p:embeddedFont>
      <p:font typeface="Staatliches" pitchFamily="2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A9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D73C74-41BB-49D9-805A-AF9D48A6BD41}">
  <a:tblStyle styleId="{C5D73C74-41BB-49D9-805A-AF9D48A6BD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073f4561b9_0_1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073f4561b9_0_1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04482acf6d_0_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04482acf6d_0_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7635c02d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07635c02d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48100" y="999225"/>
            <a:ext cx="5208300" cy="24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48100" y="386885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4697425"/>
            <a:ext cx="9144000" cy="44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t="87657"/>
          <a:stretch/>
        </p:blipFill>
        <p:spPr>
          <a:xfrm>
            <a:off x="0" y="4753500"/>
            <a:ext cx="9144000" cy="38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724950" y="505850"/>
            <a:ext cx="7704000" cy="4629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2625" y="1079875"/>
            <a:ext cx="7548900" cy="33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50" b="1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0" y="4697425"/>
            <a:ext cx="9144000" cy="44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Google Shape;26;p4"/>
          <p:cNvPicPr preferRelativeResize="0"/>
          <p:nvPr/>
        </p:nvPicPr>
        <p:blipFill rotWithShape="1">
          <a:blip r:embed="rId3">
            <a:alphaModFix/>
          </a:blip>
          <a:srcRect t="87657"/>
          <a:stretch/>
        </p:blipFill>
        <p:spPr>
          <a:xfrm>
            <a:off x="0" y="4753500"/>
            <a:ext cx="9144000" cy="38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1948725" y="394725"/>
            <a:ext cx="5144211" cy="685136"/>
          </a:xfrm>
          <a:custGeom>
            <a:avLst/>
            <a:gdLst/>
            <a:ahLst/>
            <a:cxnLst/>
            <a:rect l="l" t="t" r="r" b="b"/>
            <a:pathLst>
              <a:path w="79678" h="21233" extrusionOk="0">
                <a:moveTo>
                  <a:pt x="4944" y="12256"/>
                </a:moveTo>
                <a:cubicBezTo>
                  <a:pt x="5136" y="12256"/>
                  <a:pt x="5329" y="12319"/>
                  <a:pt x="5528" y="12504"/>
                </a:cubicBezTo>
                <a:cubicBezTo>
                  <a:pt x="5518" y="12503"/>
                  <a:pt x="5507" y="12503"/>
                  <a:pt x="5497" y="12503"/>
                </a:cubicBezTo>
                <a:cubicBezTo>
                  <a:pt x="4978" y="12503"/>
                  <a:pt x="5411" y="13297"/>
                  <a:pt x="4867" y="13297"/>
                </a:cubicBezTo>
                <a:cubicBezTo>
                  <a:pt x="4809" y="13297"/>
                  <a:pt x="4741" y="13288"/>
                  <a:pt x="4659" y="13269"/>
                </a:cubicBezTo>
                <a:lnTo>
                  <a:pt x="4103" y="12469"/>
                </a:lnTo>
                <a:cubicBezTo>
                  <a:pt x="4391" y="12387"/>
                  <a:pt x="4666" y="12256"/>
                  <a:pt x="4944" y="12256"/>
                </a:cubicBezTo>
                <a:close/>
                <a:moveTo>
                  <a:pt x="47425" y="16396"/>
                </a:moveTo>
                <a:cubicBezTo>
                  <a:pt x="47891" y="16396"/>
                  <a:pt x="48353" y="16421"/>
                  <a:pt x="48808" y="16467"/>
                </a:cubicBezTo>
                <a:cubicBezTo>
                  <a:pt x="49573" y="16606"/>
                  <a:pt x="50337" y="16641"/>
                  <a:pt x="51102" y="16710"/>
                </a:cubicBezTo>
                <a:cubicBezTo>
                  <a:pt x="53397" y="16849"/>
                  <a:pt x="55726" y="16849"/>
                  <a:pt x="57985" y="17232"/>
                </a:cubicBezTo>
                <a:cubicBezTo>
                  <a:pt x="60419" y="17614"/>
                  <a:pt x="62887" y="17649"/>
                  <a:pt x="65285" y="18136"/>
                </a:cubicBezTo>
                <a:cubicBezTo>
                  <a:pt x="65425" y="18205"/>
                  <a:pt x="65598" y="18309"/>
                  <a:pt x="65737" y="18414"/>
                </a:cubicBezTo>
                <a:cubicBezTo>
                  <a:pt x="58924" y="17649"/>
                  <a:pt x="52284" y="16849"/>
                  <a:pt x="45610" y="16536"/>
                </a:cubicBezTo>
                <a:cubicBezTo>
                  <a:pt x="46217" y="16439"/>
                  <a:pt x="46824" y="16396"/>
                  <a:pt x="47425" y="16396"/>
                </a:cubicBezTo>
                <a:close/>
                <a:moveTo>
                  <a:pt x="24929" y="17094"/>
                </a:moveTo>
                <a:cubicBezTo>
                  <a:pt x="25612" y="17094"/>
                  <a:pt x="26294" y="17122"/>
                  <a:pt x="26977" y="17197"/>
                </a:cubicBezTo>
                <a:cubicBezTo>
                  <a:pt x="26699" y="17475"/>
                  <a:pt x="26699" y="17475"/>
                  <a:pt x="26351" y="17475"/>
                </a:cubicBezTo>
                <a:cubicBezTo>
                  <a:pt x="26026" y="17471"/>
                  <a:pt x="25701" y="17469"/>
                  <a:pt x="25375" y="17469"/>
                </a:cubicBezTo>
                <a:cubicBezTo>
                  <a:pt x="23059" y="17469"/>
                  <a:pt x="20742" y="17579"/>
                  <a:pt x="18425" y="17823"/>
                </a:cubicBezTo>
                <a:cubicBezTo>
                  <a:pt x="16930" y="17927"/>
                  <a:pt x="15401" y="18170"/>
                  <a:pt x="13941" y="18170"/>
                </a:cubicBezTo>
                <a:cubicBezTo>
                  <a:pt x="12029" y="18170"/>
                  <a:pt x="10186" y="18622"/>
                  <a:pt x="8275" y="18622"/>
                </a:cubicBezTo>
                <a:cubicBezTo>
                  <a:pt x="7232" y="18622"/>
                  <a:pt x="6119" y="18935"/>
                  <a:pt x="5042" y="19039"/>
                </a:cubicBezTo>
                <a:cubicBezTo>
                  <a:pt x="4908" y="19064"/>
                  <a:pt x="4765" y="19092"/>
                  <a:pt x="4623" y="19092"/>
                </a:cubicBezTo>
                <a:cubicBezTo>
                  <a:pt x="4360" y="19092"/>
                  <a:pt x="4098" y="18994"/>
                  <a:pt x="3894" y="18587"/>
                </a:cubicBezTo>
                <a:cubicBezTo>
                  <a:pt x="4937" y="18379"/>
                  <a:pt x="5911" y="18101"/>
                  <a:pt x="6884" y="17962"/>
                </a:cubicBezTo>
                <a:cubicBezTo>
                  <a:pt x="9292" y="17718"/>
                  <a:pt x="11700" y="17608"/>
                  <a:pt x="14109" y="17608"/>
                </a:cubicBezTo>
                <a:cubicBezTo>
                  <a:pt x="14447" y="17608"/>
                  <a:pt x="14785" y="17610"/>
                  <a:pt x="15123" y="17614"/>
                </a:cubicBezTo>
                <a:cubicBezTo>
                  <a:pt x="15783" y="17579"/>
                  <a:pt x="16479" y="17475"/>
                  <a:pt x="17139" y="17336"/>
                </a:cubicBezTo>
                <a:cubicBezTo>
                  <a:pt x="17243" y="17301"/>
                  <a:pt x="17348" y="17301"/>
                  <a:pt x="17452" y="17301"/>
                </a:cubicBezTo>
                <a:cubicBezTo>
                  <a:pt x="17905" y="17331"/>
                  <a:pt x="18357" y="17343"/>
                  <a:pt x="18809" y="17343"/>
                </a:cubicBezTo>
                <a:cubicBezTo>
                  <a:pt x="20858" y="17343"/>
                  <a:pt x="22895" y="17094"/>
                  <a:pt x="24929" y="17094"/>
                </a:cubicBezTo>
                <a:close/>
                <a:moveTo>
                  <a:pt x="31561" y="1"/>
                </a:moveTo>
                <a:cubicBezTo>
                  <a:pt x="31124" y="1"/>
                  <a:pt x="30685" y="8"/>
                  <a:pt x="30245" y="24"/>
                </a:cubicBezTo>
                <a:cubicBezTo>
                  <a:pt x="29630" y="47"/>
                  <a:pt x="29020" y="55"/>
                  <a:pt x="28411" y="55"/>
                </a:cubicBezTo>
                <a:cubicBezTo>
                  <a:pt x="27193" y="55"/>
                  <a:pt x="25980" y="24"/>
                  <a:pt x="24752" y="24"/>
                </a:cubicBezTo>
                <a:cubicBezTo>
                  <a:pt x="24196" y="24"/>
                  <a:pt x="23644" y="22"/>
                  <a:pt x="23095" y="22"/>
                </a:cubicBezTo>
                <a:cubicBezTo>
                  <a:pt x="21447" y="22"/>
                  <a:pt x="19824" y="42"/>
                  <a:pt x="18182" y="198"/>
                </a:cubicBezTo>
                <a:cubicBezTo>
                  <a:pt x="18146" y="201"/>
                  <a:pt x="18111" y="202"/>
                  <a:pt x="18076" y="202"/>
                </a:cubicBezTo>
                <a:cubicBezTo>
                  <a:pt x="17751" y="202"/>
                  <a:pt x="17423" y="99"/>
                  <a:pt x="17067" y="99"/>
                </a:cubicBezTo>
                <a:cubicBezTo>
                  <a:pt x="16966" y="99"/>
                  <a:pt x="16863" y="107"/>
                  <a:pt x="16757" y="128"/>
                </a:cubicBezTo>
                <a:cubicBezTo>
                  <a:pt x="15783" y="337"/>
                  <a:pt x="14775" y="476"/>
                  <a:pt x="13802" y="580"/>
                </a:cubicBezTo>
                <a:cubicBezTo>
                  <a:pt x="11890" y="754"/>
                  <a:pt x="9978" y="998"/>
                  <a:pt x="8066" y="1032"/>
                </a:cubicBezTo>
                <a:cubicBezTo>
                  <a:pt x="7994" y="1030"/>
                  <a:pt x="7922" y="1029"/>
                  <a:pt x="7850" y="1029"/>
                </a:cubicBezTo>
                <a:cubicBezTo>
                  <a:pt x="6914" y="1029"/>
                  <a:pt x="5985" y="1238"/>
                  <a:pt x="5146" y="1658"/>
                </a:cubicBezTo>
                <a:cubicBezTo>
                  <a:pt x="5598" y="2319"/>
                  <a:pt x="6328" y="2145"/>
                  <a:pt x="6954" y="2319"/>
                </a:cubicBezTo>
                <a:cubicBezTo>
                  <a:pt x="6571" y="2562"/>
                  <a:pt x="5876" y="2527"/>
                  <a:pt x="5980" y="3083"/>
                </a:cubicBezTo>
                <a:cubicBezTo>
                  <a:pt x="6056" y="3432"/>
                  <a:pt x="6238" y="3523"/>
                  <a:pt x="6459" y="3523"/>
                </a:cubicBezTo>
                <a:cubicBezTo>
                  <a:pt x="6699" y="3523"/>
                  <a:pt x="6984" y="3417"/>
                  <a:pt x="7231" y="3417"/>
                </a:cubicBezTo>
                <a:cubicBezTo>
                  <a:pt x="7279" y="3417"/>
                  <a:pt x="7326" y="3421"/>
                  <a:pt x="7371" y="3431"/>
                </a:cubicBezTo>
                <a:cubicBezTo>
                  <a:pt x="7018" y="4008"/>
                  <a:pt x="6400" y="4378"/>
                  <a:pt x="5734" y="4378"/>
                </a:cubicBezTo>
                <a:cubicBezTo>
                  <a:pt x="5677" y="4378"/>
                  <a:pt x="5620" y="4375"/>
                  <a:pt x="5563" y="4370"/>
                </a:cubicBezTo>
                <a:cubicBezTo>
                  <a:pt x="5525" y="4366"/>
                  <a:pt x="5488" y="4364"/>
                  <a:pt x="5451" y="4364"/>
                </a:cubicBezTo>
                <a:cubicBezTo>
                  <a:pt x="4778" y="4364"/>
                  <a:pt x="4277" y="4942"/>
                  <a:pt x="3651" y="5239"/>
                </a:cubicBezTo>
                <a:cubicBezTo>
                  <a:pt x="4068" y="5725"/>
                  <a:pt x="4624" y="5586"/>
                  <a:pt x="5007" y="5830"/>
                </a:cubicBezTo>
                <a:cubicBezTo>
                  <a:pt x="4659" y="6281"/>
                  <a:pt x="4381" y="6699"/>
                  <a:pt x="5215" y="6977"/>
                </a:cubicBezTo>
                <a:cubicBezTo>
                  <a:pt x="3373" y="7185"/>
                  <a:pt x="1565" y="7776"/>
                  <a:pt x="1" y="8715"/>
                </a:cubicBezTo>
                <a:cubicBezTo>
                  <a:pt x="220" y="8782"/>
                  <a:pt x="439" y="8807"/>
                  <a:pt x="660" y="8807"/>
                </a:cubicBezTo>
                <a:cubicBezTo>
                  <a:pt x="1255" y="8807"/>
                  <a:pt x="1868" y="8629"/>
                  <a:pt x="2546" y="8629"/>
                </a:cubicBezTo>
                <a:cubicBezTo>
                  <a:pt x="2658" y="8629"/>
                  <a:pt x="2771" y="8634"/>
                  <a:pt x="2886" y="8645"/>
                </a:cubicBezTo>
                <a:cubicBezTo>
                  <a:pt x="2122" y="9132"/>
                  <a:pt x="1252" y="9097"/>
                  <a:pt x="731" y="9688"/>
                </a:cubicBezTo>
                <a:cubicBezTo>
                  <a:pt x="782" y="9919"/>
                  <a:pt x="966" y="10055"/>
                  <a:pt x="1170" y="10055"/>
                </a:cubicBezTo>
                <a:cubicBezTo>
                  <a:pt x="1243" y="10055"/>
                  <a:pt x="1318" y="10038"/>
                  <a:pt x="1391" y="10001"/>
                </a:cubicBezTo>
                <a:cubicBezTo>
                  <a:pt x="2122" y="9723"/>
                  <a:pt x="2921" y="9793"/>
                  <a:pt x="3651" y="9584"/>
                </a:cubicBezTo>
                <a:cubicBezTo>
                  <a:pt x="3937" y="9509"/>
                  <a:pt x="4217" y="9440"/>
                  <a:pt x="4488" y="9440"/>
                </a:cubicBezTo>
                <a:cubicBezTo>
                  <a:pt x="4841" y="9440"/>
                  <a:pt x="5178" y="9557"/>
                  <a:pt x="5494" y="9932"/>
                </a:cubicBezTo>
                <a:cubicBezTo>
                  <a:pt x="4972" y="10071"/>
                  <a:pt x="4903" y="10488"/>
                  <a:pt x="4763" y="10974"/>
                </a:cubicBezTo>
                <a:cubicBezTo>
                  <a:pt x="4464" y="10629"/>
                  <a:pt x="4119" y="10421"/>
                  <a:pt x="3738" y="10421"/>
                </a:cubicBezTo>
                <a:cubicBezTo>
                  <a:pt x="3544" y="10421"/>
                  <a:pt x="3341" y="10475"/>
                  <a:pt x="3130" y="10592"/>
                </a:cubicBezTo>
                <a:cubicBezTo>
                  <a:pt x="2991" y="11287"/>
                  <a:pt x="3651" y="11253"/>
                  <a:pt x="3964" y="11496"/>
                </a:cubicBezTo>
                <a:cubicBezTo>
                  <a:pt x="3443" y="12156"/>
                  <a:pt x="2434" y="11844"/>
                  <a:pt x="1809" y="12678"/>
                </a:cubicBezTo>
                <a:cubicBezTo>
                  <a:pt x="1862" y="12674"/>
                  <a:pt x="1914" y="12672"/>
                  <a:pt x="1964" y="12672"/>
                </a:cubicBezTo>
                <a:cubicBezTo>
                  <a:pt x="2729" y="12672"/>
                  <a:pt x="3129" y="13149"/>
                  <a:pt x="3651" y="13443"/>
                </a:cubicBezTo>
                <a:cubicBezTo>
                  <a:pt x="3164" y="13895"/>
                  <a:pt x="1982" y="13338"/>
                  <a:pt x="2017" y="14555"/>
                </a:cubicBezTo>
                <a:cubicBezTo>
                  <a:pt x="2368" y="14736"/>
                  <a:pt x="2715" y="14803"/>
                  <a:pt x="3060" y="14803"/>
                </a:cubicBezTo>
                <a:cubicBezTo>
                  <a:pt x="3844" y="14803"/>
                  <a:pt x="4617" y="14457"/>
                  <a:pt x="5389" y="14312"/>
                </a:cubicBezTo>
                <a:lnTo>
                  <a:pt x="5459" y="14555"/>
                </a:lnTo>
                <a:lnTo>
                  <a:pt x="1809" y="15633"/>
                </a:lnTo>
                <a:cubicBezTo>
                  <a:pt x="2204" y="16061"/>
                  <a:pt x="2639" y="16216"/>
                  <a:pt x="3102" y="16216"/>
                </a:cubicBezTo>
                <a:cubicBezTo>
                  <a:pt x="3615" y="16216"/>
                  <a:pt x="4162" y="16026"/>
                  <a:pt x="4729" y="15806"/>
                </a:cubicBezTo>
                <a:lnTo>
                  <a:pt x="4729" y="15806"/>
                </a:lnTo>
                <a:cubicBezTo>
                  <a:pt x="4520" y="16050"/>
                  <a:pt x="4485" y="16397"/>
                  <a:pt x="4624" y="16676"/>
                </a:cubicBezTo>
                <a:cubicBezTo>
                  <a:pt x="3860" y="16676"/>
                  <a:pt x="3130" y="17127"/>
                  <a:pt x="2782" y="17857"/>
                </a:cubicBezTo>
                <a:cubicBezTo>
                  <a:pt x="3025" y="18066"/>
                  <a:pt x="3547" y="18066"/>
                  <a:pt x="3303" y="18553"/>
                </a:cubicBezTo>
                <a:cubicBezTo>
                  <a:pt x="3157" y="18579"/>
                  <a:pt x="3011" y="18591"/>
                  <a:pt x="2865" y="18591"/>
                </a:cubicBezTo>
                <a:cubicBezTo>
                  <a:pt x="2629" y="18591"/>
                  <a:pt x="2393" y="18561"/>
                  <a:pt x="2156" y="18518"/>
                </a:cubicBezTo>
                <a:lnTo>
                  <a:pt x="2156" y="18518"/>
                </a:lnTo>
                <a:cubicBezTo>
                  <a:pt x="2330" y="19352"/>
                  <a:pt x="3130" y="18866"/>
                  <a:pt x="3512" y="19248"/>
                </a:cubicBezTo>
                <a:cubicBezTo>
                  <a:pt x="3439" y="19756"/>
                  <a:pt x="3165" y="19911"/>
                  <a:pt x="2840" y="19911"/>
                </a:cubicBezTo>
                <a:cubicBezTo>
                  <a:pt x="2699" y="19911"/>
                  <a:pt x="2547" y="19881"/>
                  <a:pt x="2400" y="19839"/>
                </a:cubicBezTo>
                <a:cubicBezTo>
                  <a:pt x="2155" y="19757"/>
                  <a:pt x="1899" y="19724"/>
                  <a:pt x="1645" y="19724"/>
                </a:cubicBezTo>
                <a:cubicBezTo>
                  <a:pt x="1465" y="19724"/>
                  <a:pt x="1286" y="19741"/>
                  <a:pt x="1113" y="19769"/>
                </a:cubicBezTo>
                <a:cubicBezTo>
                  <a:pt x="1391" y="20152"/>
                  <a:pt x="1774" y="20152"/>
                  <a:pt x="2017" y="20256"/>
                </a:cubicBezTo>
                <a:cubicBezTo>
                  <a:pt x="2618" y="20447"/>
                  <a:pt x="3239" y="20702"/>
                  <a:pt x="3900" y="20702"/>
                </a:cubicBezTo>
                <a:cubicBezTo>
                  <a:pt x="4080" y="20702"/>
                  <a:pt x="4264" y="20683"/>
                  <a:pt x="4451" y="20638"/>
                </a:cubicBezTo>
                <a:cubicBezTo>
                  <a:pt x="7475" y="19978"/>
                  <a:pt x="10569" y="19630"/>
                  <a:pt x="13698" y="19561"/>
                </a:cubicBezTo>
                <a:cubicBezTo>
                  <a:pt x="14671" y="19526"/>
                  <a:pt x="15644" y="19491"/>
                  <a:pt x="16618" y="19387"/>
                </a:cubicBezTo>
                <a:cubicBezTo>
                  <a:pt x="18947" y="19213"/>
                  <a:pt x="21241" y="18970"/>
                  <a:pt x="23570" y="18796"/>
                </a:cubicBezTo>
                <a:cubicBezTo>
                  <a:pt x="24856" y="18692"/>
                  <a:pt x="26108" y="18727"/>
                  <a:pt x="27394" y="18657"/>
                </a:cubicBezTo>
                <a:cubicBezTo>
                  <a:pt x="30001" y="18518"/>
                  <a:pt x="32643" y="18414"/>
                  <a:pt x="35250" y="18309"/>
                </a:cubicBezTo>
                <a:cubicBezTo>
                  <a:pt x="35911" y="18286"/>
                  <a:pt x="36575" y="18278"/>
                  <a:pt x="37241" y="18278"/>
                </a:cubicBezTo>
                <a:cubicBezTo>
                  <a:pt x="38572" y="18278"/>
                  <a:pt x="39909" y="18309"/>
                  <a:pt x="41230" y="18309"/>
                </a:cubicBezTo>
                <a:cubicBezTo>
                  <a:pt x="44880" y="18344"/>
                  <a:pt x="48530" y="18344"/>
                  <a:pt x="52180" y="18587"/>
                </a:cubicBezTo>
                <a:cubicBezTo>
                  <a:pt x="54509" y="18761"/>
                  <a:pt x="56838" y="18970"/>
                  <a:pt x="59132" y="19144"/>
                </a:cubicBezTo>
                <a:cubicBezTo>
                  <a:pt x="60453" y="19248"/>
                  <a:pt x="61809" y="19317"/>
                  <a:pt x="63130" y="19457"/>
                </a:cubicBezTo>
                <a:cubicBezTo>
                  <a:pt x="65112" y="19665"/>
                  <a:pt x="67058" y="19943"/>
                  <a:pt x="69075" y="20256"/>
                </a:cubicBezTo>
                <a:cubicBezTo>
                  <a:pt x="71056" y="20534"/>
                  <a:pt x="73072" y="20673"/>
                  <a:pt x="75054" y="21125"/>
                </a:cubicBezTo>
                <a:cubicBezTo>
                  <a:pt x="75302" y="21172"/>
                  <a:pt x="75578" y="21232"/>
                  <a:pt x="75867" y="21232"/>
                </a:cubicBezTo>
                <a:cubicBezTo>
                  <a:pt x="76224" y="21232"/>
                  <a:pt x="76600" y="21139"/>
                  <a:pt x="76966" y="20812"/>
                </a:cubicBezTo>
                <a:lnTo>
                  <a:pt x="74984" y="19735"/>
                </a:lnTo>
                <a:cubicBezTo>
                  <a:pt x="75386" y="19735"/>
                  <a:pt x="75741" y="19886"/>
                  <a:pt x="76057" y="19886"/>
                </a:cubicBezTo>
                <a:cubicBezTo>
                  <a:pt x="76287" y="19886"/>
                  <a:pt x="76497" y="19805"/>
                  <a:pt x="76688" y="19526"/>
                </a:cubicBezTo>
                <a:cubicBezTo>
                  <a:pt x="76340" y="19178"/>
                  <a:pt x="75923" y="18866"/>
                  <a:pt x="75471" y="18657"/>
                </a:cubicBezTo>
                <a:lnTo>
                  <a:pt x="76271" y="18622"/>
                </a:lnTo>
                <a:cubicBezTo>
                  <a:pt x="76166" y="17857"/>
                  <a:pt x="75749" y="17579"/>
                  <a:pt x="75019" y="17475"/>
                </a:cubicBezTo>
                <a:cubicBezTo>
                  <a:pt x="74393" y="17440"/>
                  <a:pt x="73802" y="17301"/>
                  <a:pt x="73177" y="17197"/>
                </a:cubicBezTo>
                <a:cubicBezTo>
                  <a:pt x="72516" y="17058"/>
                  <a:pt x="71751" y="17093"/>
                  <a:pt x="71021" y="16363"/>
                </a:cubicBezTo>
                <a:lnTo>
                  <a:pt x="71021" y="16363"/>
                </a:lnTo>
                <a:cubicBezTo>
                  <a:pt x="71179" y="16392"/>
                  <a:pt x="71329" y="16403"/>
                  <a:pt x="71472" y="16403"/>
                </a:cubicBezTo>
                <a:cubicBezTo>
                  <a:pt x="72017" y="16403"/>
                  <a:pt x="72473" y="16237"/>
                  <a:pt x="72929" y="16237"/>
                </a:cubicBezTo>
                <a:cubicBezTo>
                  <a:pt x="73069" y="16237"/>
                  <a:pt x="73208" y="16252"/>
                  <a:pt x="73350" y="16293"/>
                </a:cubicBezTo>
                <a:cubicBezTo>
                  <a:pt x="74359" y="16571"/>
                  <a:pt x="75401" y="16641"/>
                  <a:pt x="76375" y="16919"/>
                </a:cubicBezTo>
                <a:cubicBezTo>
                  <a:pt x="76494" y="16955"/>
                  <a:pt x="76596" y="16973"/>
                  <a:pt x="76687" y="16973"/>
                </a:cubicBezTo>
                <a:cubicBezTo>
                  <a:pt x="76944" y="16973"/>
                  <a:pt x="77118" y="16837"/>
                  <a:pt x="77348" y="16606"/>
                </a:cubicBezTo>
                <a:cubicBezTo>
                  <a:pt x="75958" y="15424"/>
                  <a:pt x="74185" y="15563"/>
                  <a:pt x="72551" y="15215"/>
                </a:cubicBezTo>
                <a:cubicBezTo>
                  <a:pt x="72644" y="15030"/>
                  <a:pt x="72767" y="14999"/>
                  <a:pt x="72891" y="14999"/>
                </a:cubicBezTo>
                <a:cubicBezTo>
                  <a:pt x="72953" y="14999"/>
                  <a:pt x="73014" y="15007"/>
                  <a:pt x="73072" y="15007"/>
                </a:cubicBezTo>
                <a:cubicBezTo>
                  <a:pt x="74150" y="15076"/>
                  <a:pt x="75228" y="15215"/>
                  <a:pt x="76305" y="15424"/>
                </a:cubicBezTo>
                <a:cubicBezTo>
                  <a:pt x="76548" y="15469"/>
                  <a:pt x="76748" y="15495"/>
                  <a:pt x="76916" y="15495"/>
                </a:cubicBezTo>
                <a:cubicBezTo>
                  <a:pt x="77399" y="15495"/>
                  <a:pt x="77611" y="15278"/>
                  <a:pt x="77765" y="14659"/>
                </a:cubicBezTo>
                <a:cubicBezTo>
                  <a:pt x="76271" y="13895"/>
                  <a:pt x="74532" y="13929"/>
                  <a:pt x="72829" y="13512"/>
                </a:cubicBezTo>
                <a:cubicBezTo>
                  <a:pt x="73041" y="13300"/>
                  <a:pt x="73294" y="13209"/>
                  <a:pt x="73557" y="13209"/>
                </a:cubicBezTo>
                <a:cubicBezTo>
                  <a:pt x="73638" y="13209"/>
                  <a:pt x="73720" y="13218"/>
                  <a:pt x="73802" y="13234"/>
                </a:cubicBezTo>
                <a:cubicBezTo>
                  <a:pt x="74810" y="13408"/>
                  <a:pt x="75853" y="13582"/>
                  <a:pt x="76861" y="13790"/>
                </a:cubicBezTo>
                <a:cubicBezTo>
                  <a:pt x="77006" y="13846"/>
                  <a:pt x="77153" y="13873"/>
                  <a:pt x="77299" y="13873"/>
                </a:cubicBezTo>
                <a:cubicBezTo>
                  <a:pt x="77610" y="13873"/>
                  <a:pt x="77911" y="13749"/>
                  <a:pt x="78148" y="13512"/>
                </a:cubicBezTo>
                <a:cubicBezTo>
                  <a:pt x="77696" y="13095"/>
                  <a:pt x="77140" y="12782"/>
                  <a:pt x="76514" y="12608"/>
                </a:cubicBezTo>
                <a:cubicBezTo>
                  <a:pt x="75054" y="12261"/>
                  <a:pt x="73489" y="12226"/>
                  <a:pt x="72238" y="11183"/>
                </a:cubicBezTo>
                <a:cubicBezTo>
                  <a:pt x="72308" y="11166"/>
                  <a:pt x="72377" y="11157"/>
                  <a:pt x="72447" y="11157"/>
                </a:cubicBezTo>
                <a:cubicBezTo>
                  <a:pt x="72516" y="11157"/>
                  <a:pt x="72586" y="11166"/>
                  <a:pt x="72655" y="11183"/>
                </a:cubicBezTo>
                <a:cubicBezTo>
                  <a:pt x="74150" y="11426"/>
                  <a:pt x="75610" y="11704"/>
                  <a:pt x="77070" y="11983"/>
                </a:cubicBezTo>
                <a:cubicBezTo>
                  <a:pt x="77204" y="12005"/>
                  <a:pt x="77344" y="12020"/>
                  <a:pt x="77481" y="12020"/>
                </a:cubicBezTo>
                <a:cubicBezTo>
                  <a:pt x="77771" y="12020"/>
                  <a:pt x="78041" y="11952"/>
                  <a:pt x="78182" y="11739"/>
                </a:cubicBezTo>
                <a:cubicBezTo>
                  <a:pt x="78426" y="11426"/>
                  <a:pt x="78009" y="11253"/>
                  <a:pt x="77835" y="11044"/>
                </a:cubicBezTo>
                <a:cubicBezTo>
                  <a:pt x="77964" y="10886"/>
                  <a:pt x="78116" y="10859"/>
                  <a:pt x="78271" y="10859"/>
                </a:cubicBezTo>
                <a:cubicBezTo>
                  <a:pt x="78354" y="10859"/>
                  <a:pt x="78438" y="10867"/>
                  <a:pt x="78519" y="10867"/>
                </a:cubicBezTo>
                <a:cubicBezTo>
                  <a:pt x="78652" y="10867"/>
                  <a:pt x="78776" y="10845"/>
                  <a:pt x="78878" y="10731"/>
                </a:cubicBezTo>
                <a:cubicBezTo>
                  <a:pt x="78773" y="10244"/>
                  <a:pt x="78078" y="10488"/>
                  <a:pt x="78009" y="9966"/>
                </a:cubicBezTo>
                <a:cubicBezTo>
                  <a:pt x="78218" y="9757"/>
                  <a:pt x="78471" y="9727"/>
                  <a:pt x="78738" y="9727"/>
                </a:cubicBezTo>
                <a:cubicBezTo>
                  <a:pt x="78849" y="9727"/>
                  <a:pt x="78962" y="9732"/>
                  <a:pt x="79075" y="9732"/>
                </a:cubicBezTo>
                <a:cubicBezTo>
                  <a:pt x="79280" y="9732"/>
                  <a:pt x="79485" y="9715"/>
                  <a:pt x="79677" y="9619"/>
                </a:cubicBezTo>
                <a:cubicBezTo>
                  <a:pt x="79156" y="8750"/>
                  <a:pt x="78287" y="8680"/>
                  <a:pt x="77487" y="8472"/>
                </a:cubicBezTo>
                <a:cubicBezTo>
                  <a:pt x="77001" y="8332"/>
                  <a:pt x="76340" y="8506"/>
                  <a:pt x="76166" y="7742"/>
                </a:cubicBezTo>
                <a:cubicBezTo>
                  <a:pt x="76043" y="7827"/>
                  <a:pt x="75801" y="7866"/>
                  <a:pt x="75490" y="7866"/>
                </a:cubicBezTo>
                <a:cubicBezTo>
                  <a:pt x="74663" y="7866"/>
                  <a:pt x="73350" y="7590"/>
                  <a:pt x="72516" y="7185"/>
                </a:cubicBezTo>
                <a:cubicBezTo>
                  <a:pt x="72968" y="6699"/>
                  <a:pt x="73872" y="7116"/>
                  <a:pt x="74220" y="6421"/>
                </a:cubicBezTo>
                <a:cubicBezTo>
                  <a:pt x="73976" y="6177"/>
                  <a:pt x="73629" y="6177"/>
                  <a:pt x="73246" y="5934"/>
                </a:cubicBezTo>
                <a:cubicBezTo>
                  <a:pt x="73559" y="5830"/>
                  <a:pt x="73802" y="5517"/>
                  <a:pt x="73837" y="5169"/>
                </a:cubicBezTo>
                <a:cubicBezTo>
                  <a:pt x="74282" y="5195"/>
                  <a:pt x="74688" y="5379"/>
                  <a:pt x="75114" y="5379"/>
                </a:cubicBezTo>
                <a:cubicBezTo>
                  <a:pt x="75253" y="5379"/>
                  <a:pt x="75395" y="5360"/>
                  <a:pt x="75540" y="5308"/>
                </a:cubicBezTo>
                <a:cubicBezTo>
                  <a:pt x="74671" y="4821"/>
                  <a:pt x="73455" y="5065"/>
                  <a:pt x="72829" y="4022"/>
                </a:cubicBezTo>
                <a:lnTo>
                  <a:pt x="72829" y="4022"/>
                </a:lnTo>
                <a:cubicBezTo>
                  <a:pt x="73698" y="4057"/>
                  <a:pt x="74567" y="4196"/>
                  <a:pt x="75401" y="4439"/>
                </a:cubicBezTo>
                <a:cubicBezTo>
                  <a:pt x="75702" y="4514"/>
                  <a:pt x="76139" y="4550"/>
                  <a:pt x="76558" y="4550"/>
                </a:cubicBezTo>
                <a:cubicBezTo>
                  <a:pt x="77108" y="4550"/>
                  <a:pt x="77627" y="4488"/>
                  <a:pt x="77765" y="4370"/>
                </a:cubicBezTo>
                <a:cubicBezTo>
                  <a:pt x="74567" y="3500"/>
                  <a:pt x="71265" y="3083"/>
                  <a:pt x="67962" y="2736"/>
                </a:cubicBezTo>
                <a:lnTo>
                  <a:pt x="73941" y="2736"/>
                </a:lnTo>
                <a:cubicBezTo>
                  <a:pt x="73768" y="2562"/>
                  <a:pt x="73559" y="2458"/>
                  <a:pt x="73316" y="2423"/>
                </a:cubicBezTo>
                <a:cubicBezTo>
                  <a:pt x="71056" y="2353"/>
                  <a:pt x="68831" y="2075"/>
                  <a:pt x="66572" y="2075"/>
                </a:cubicBezTo>
                <a:cubicBezTo>
                  <a:pt x="66513" y="2077"/>
                  <a:pt x="66455" y="2077"/>
                  <a:pt x="66396" y="2077"/>
                </a:cubicBezTo>
                <a:cubicBezTo>
                  <a:pt x="64995" y="2077"/>
                  <a:pt x="63595" y="1693"/>
                  <a:pt x="62226" y="1693"/>
                </a:cubicBezTo>
                <a:cubicBezTo>
                  <a:pt x="60245" y="1693"/>
                  <a:pt x="58333" y="1310"/>
                  <a:pt x="56386" y="1241"/>
                </a:cubicBezTo>
                <a:cubicBezTo>
                  <a:pt x="53466" y="1137"/>
                  <a:pt x="50581" y="685"/>
                  <a:pt x="47626" y="685"/>
                </a:cubicBezTo>
                <a:cubicBezTo>
                  <a:pt x="47348" y="685"/>
                  <a:pt x="47070" y="685"/>
                  <a:pt x="46757" y="650"/>
                </a:cubicBezTo>
                <a:cubicBezTo>
                  <a:pt x="45227" y="407"/>
                  <a:pt x="43663" y="372"/>
                  <a:pt x="42099" y="268"/>
                </a:cubicBezTo>
                <a:cubicBezTo>
                  <a:pt x="41525" y="233"/>
                  <a:pt x="40943" y="224"/>
                  <a:pt x="40356" y="224"/>
                </a:cubicBezTo>
                <a:cubicBezTo>
                  <a:pt x="39770" y="224"/>
                  <a:pt x="39179" y="233"/>
                  <a:pt x="38588" y="233"/>
                </a:cubicBezTo>
                <a:cubicBezTo>
                  <a:pt x="36242" y="203"/>
                  <a:pt x="33920" y="1"/>
                  <a:pt x="315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0000" y="45094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9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9"/>
          <p:cNvSpPr/>
          <p:nvPr/>
        </p:nvSpPr>
        <p:spPr>
          <a:xfrm>
            <a:off x="0" y="4697425"/>
            <a:ext cx="9144000" cy="44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9"/>
          <p:cNvPicPr preferRelativeResize="0"/>
          <p:nvPr/>
        </p:nvPicPr>
        <p:blipFill rotWithShape="1">
          <a:blip r:embed="rId3">
            <a:alphaModFix/>
          </a:blip>
          <a:srcRect t="87657"/>
          <a:stretch/>
        </p:blipFill>
        <p:spPr>
          <a:xfrm>
            <a:off x="0" y="4753500"/>
            <a:ext cx="9144000" cy="38999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/>
          <p:nvPr/>
        </p:nvSpPr>
        <p:spPr>
          <a:xfrm>
            <a:off x="715100" y="1005150"/>
            <a:ext cx="7714842" cy="3264575"/>
          </a:xfrm>
          <a:custGeom>
            <a:avLst/>
            <a:gdLst/>
            <a:ahLst/>
            <a:cxnLst/>
            <a:rect l="l" t="t" r="r" b="b"/>
            <a:pathLst>
              <a:path w="307640" h="130583" extrusionOk="0">
                <a:moveTo>
                  <a:pt x="123671" y="0"/>
                </a:moveTo>
                <a:lnTo>
                  <a:pt x="0" y="0"/>
                </a:lnTo>
                <a:lnTo>
                  <a:pt x="0" y="130583"/>
                </a:lnTo>
                <a:lnTo>
                  <a:pt x="307640" y="130583"/>
                </a:lnTo>
                <a:lnTo>
                  <a:pt x="307640" y="0"/>
                </a:lnTo>
                <a:lnTo>
                  <a:pt x="283828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" name="Google Shape;66;p9"/>
          <p:cNvSpPr/>
          <p:nvPr/>
        </p:nvSpPr>
        <p:spPr>
          <a:xfrm>
            <a:off x="4168509" y="715875"/>
            <a:ext cx="3494677" cy="685136"/>
          </a:xfrm>
          <a:custGeom>
            <a:avLst/>
            <a:gdLst/>
            <a:ahLst/>
            <a:cxnLst/>
            <a:rect l="l" t="t" r="r" b="b"/>
            <a:pathLst>
              <a:path w="79678" h="21233" extrusionOk="0">
                <a:moveTo>
                  <a:pt x="4944" y="12256"/>
                </a:moveTo>
                <a:cubicBezTo>
                  <a:pt x="5136" y="12256"/>
                  <a:pt x="5329" y="12319"/>
                  <a:pt x="5528" y="12504"/>
                </a:cubicBezTo>
                <a:cubicBezTo>
                  <a:pt x="5518" y="12503"/>
                  <a:pt x="5507" y="12503"/>
                  <a:pt x="5497" y="12503"/>
                </a:cubicBezTo>
                <a:cubicBezTo>
                  <a:pt x="4978" y="12503"/>
                  <a:pt x="5411" y="13297"/>
                  <a:pt x="4867" y="13297"/>
                </a:cubicBezTo>
                <a:cubicBezTo>
                  <a:pt x="4809" y="13297"/>
                  <a:pt x="4741" y="13288"/>
                  <a:pt x="4659" y="13269"/>
                </a:cubicBezTo>
                <a:lnTo>
                  <a:pt x="4103" y="12469"/>
                </a:lnTo>
                <a:cubicBezTo>
                  <a:pt x="4391" y="12387"/>
                  <a:pt x="4666" y="12256"/>
                  <a:pt x="4944" y="12256"/>
                </a:cubicBezTo>
                <a:close/>
                <a:moveTo>
                  <a:pt x="47425" y="16396"/>
                </a:moveTo>
                <a:cubicBezTo>
                  <a:pt x="47891" y="16396"/>
                  <a:pt x="48353" y="16421"/>
                  <a:pt x="48808" y="16467"/>
                </a:cubicBezTo>
                <a:cubicBezTo>
                  <a:pt x="49573" y="16606"/>
                  <a:pt x="50337" y="16641"/>
                  <a:pt x="51102" y="16710"/>
                </a:cubicBezTo>
                <a:cubicBezTo>
                  <a:pt x="53397" y="16849"/>
                  <a:pt x="55726" y="16849"/>
                  <a:pt x="57985" y="17232"/>
                </a:cubicBezTo>
                <a:cubicBezTo>
                  <a:pt x="60419" y="17614"/>
                  <a:pt x="62887" y="17649"/>
                  <a:pt x="65285" y="18136"/>
                </a:cubicBezTo>
                <a:cubicBezTo>
                  <a:pt x="65425" y="18205"/>
                  <a:pt x="65598" y="18309"/>
                  <a:pt x="65737" y="18414"/>
                </a:cubicBezTo>
                <a:cubicBezTo>
                  <a:pt x="58924" y="17649"/>
                  <a:pt x="52284" y="16849"/>
                  <a:pt x="45610" y="16536"/>
                </a:cubicBezTo>
                <a:cubicBezTo>
                  <a:pt x="46217" y="16439"/>
                  <a:pt x="46824" y="16396"/>
                  <a:pt x="47425" y="16396"/>
                </a:cubicBezTo>
                <a:close/>
                <a:moveTo>
                  <a:pt x="24929" y="17094"/>
                </a:moveTo>
                <a:cubicBezTo>
                  <a:pt x="25612" y="17094"/>
                  <a:pt x="26294" y="17122"/>
                  <a:pt x="26977" y="17197"/>
                </a:cubicBezTo>
                <a:cubicBezTo>
                  <a:pt x="26699" y="17475"/>
                  <a:pt x="26699" y="17475"/>
                  <a:pt x="26351" y="17475"/>
                </a:cubicBezTo>
                <a:cubicBezTo>
                  <a:pt x="26026" y="17471"/>
                  <a:pt x="25701" y="17469"/>
                  <a:pt x="25375" y="17469"/>
                </a:cubicBezTo>
                <a:cubicBezTo>
                  <a:pt x="23059" y="17469"/>
                  <a:pt x="20742" y="17579"/>
                  <a:pt x="18425" y="17823"/>
                </a:cubicBezTo>
                <a:cubicBezTo>
                  <a:pt x="16930" y="17927"/>
                  <a:pt x="15401" y="18170"/>
                  <a:pt x="13941" y="18170"/>
                </a:cubicBezTo>
                <a:cubicBezTo>
                  <a:pt x="12029" y="18170"/>
                  <a:pt x="10186" y="18622"/>
                  <a:pt x="8275" y="18622"/>
                </a:cubicBezTo>
                <a:cubicBezTo>
                  <a:pt x="7232" y="18622"/>
                  <a:pt x="6119" y="18935"/>
                  <a:pt x="5042" y="19039"/>
                </a:cubicBezTo>
                <a:cubicBezTo>
                  <a:pt x="4908" y="19064"/>
                  <a:pt x="4765" y="19092"/>
                  <a:pt x="4623" y="19092"/>
                </a:cubicBezTo>
                <a:cubicBezTo>
                  <a:pt x="4360" y="19092"/>
                  <a:pt x="4098" y="18994"/>
                  <a:pt x="3894" y="18587"/>
                </a:cubicBezTo>
                <a:cubicBezTo>
                  <a:pt x="4937" y="18379"/>
                  <a:pt x="5911" y="18101"/>
                  <a:pt x="6884" y="17962"/>
                </a:cubicBezTo>
                <a:cubicBezTo>
                  <a:pt x="9292" y="17718"/>
                  <a:pt x="11700" y="17608"/>
                  <a:pt x="14109" y="17608"/>
                </a:cubicBezTo>
                <a:cubicBezTo>
                  <a:pt x="14447" y="17608"/>
                  <a:pt x="14785" y="17610"/>
                  <a:pt x="15123" y="17614"/>
                </a:cubicBezTo>
                <a:cubicBezTo>
                  <a:pt x="15783" y="17579"/>
                  <a:pt x="16479" y="17475"/>
                  <a:pt x="17139" y="17336"/>
                </a:cubicBezTo>
                <a:cubicBezTo>
                  <a:pt x="17243" y="17301"/>
                  <a:pt x="17348" y="17301"/>
                  <a:pt x="17452" y="17301"/>
                </a:cubicBezTo>
                <a:cubicBezTo>
                  <a:pt x="17905" y="17331"/>
                  <a:pt x="18357" y="17343"/>
                  <a:pt x="18809" y="17343"/>
                </a:cubicBezTo>
                <a:cubicBezTo>
                  <a:pt x="20858" y="17343"/>
                  <a:pt x="22895" y="17094"/>
                  <a:pt x="24929" y="17094"/>
                </a:cubicBezTo>
                <a:close/>
                <a:moveTo>
                  <a:pt x="31561" y="1"/>
                </a:moveTo>
                <a:cubicBezTo>
                  <a:pt x="31124" y="1"/>
                  <a:pt x="30685" y="8"/>
                  <a:pt x="30245" y="24"/>
                </a:cubicBezTo>
                <a:cubicBezTo>
                  <a:pt x="29630" y="47"/>
                  <a:pt x="29020" y="55"/>
                  <a:pt x="28411" y="55"/>
                </a:cubicBezTo>
                <a:cubicBezTo>
                  <a:pt x="27193" y="55"/>
                  <a:pt x="25980" y="24"/>
                  <a:pt x="24752" y="24"/>
                </a:cubicBezTo>
                <a:cubicBezTo>
                  <a:pt x="24196" y="24"/>
                  <a:pt x="23644" y="22"/>
                  <a:pt x="23095" y="22"/>
                </a:cubicBezTo>
                <a:cubicBezTo>
                  <a:pt x="21447" y="22"/>
                  <a:pt x="19824" y="42"/>
                  <a:pt x="18182" y="198"/>
                </a:cubicBezTo>
                <a:cubicBezTo>
                  <a:pt x="18146" y="201"/>
                  <a:pt x="18111" y="202"/>
                  <a:pt x="18076" y="202"/>
                </a:cubicBezTo>
                <a:cubicBezTo>
                  <a:pt x="17751" y="202"/>
                  <a:pt x="17423" y="99"/>
                  <a:pt x="17067" y="99"/>
                </a:cubicBezTo>
                <a:cubicBezTo>
                  <a:pt x="16966" y="99"/>
                  <a:pt x="16863" y="107"/>
                  <a:pt x="16757" y="128"/>
                </a:cubicBezTo>
                <a:cubicBezTo>
                  <a:pt x="15783" y="337"/>
                  <a:pt x="14775" y="476"/>
                  <a:pt x="13802" y="580"/>
                </a:cubicBezTo>
                <a:cubicBezTo>
                  <a:pt x="11890" y="754"/>
                  <a:pt x="9978" y="998"/>
                  <a:pt x="8066" y="1032"/>
                </a:cubicBezTo>
                <a:cubicBezTo>
                  <a:pt x="7994" y="1030"/>
                  <a:pt x="7922" y="1029"/>
                  <a:pt x="7850" y="1029"/>
                </a:cubicBezTo>
                <a:cubicBezTo>
                  <a:pt x="6914" y="1029"/>
                  <a:pt x="5985" y="1238"/>
                  <a:pt x="5146" y="1658"/>
                </a:cubicBezTo>
                <a:cubicBezTo>
                  <a:pt x="5598" y="2319"/>
                  <a:pt x="6328" y="2145"/>
                  <a:pt x="6954" y="2319"/>
                </a:cubicBezTo>
                <a:cubicBezTo>
                  <a:pt x="6571" y="2562"/>
                  <a:pt x="5876" y="2527"/>
                  <a:pt x="5980" y="3083"/>
                </a:cubicBezTo>
                <a:cubicBezTo>
                  <a:pt x="6056" y="3432"/>
                  <a:pt x="6238" y="3523"/>
                  <a:pt x="6459" y="3523"/>
                </a:cubicBezTo>
                <a:cubicBezTo>
                  <a:pt x="6699" y="3523"/>
                  <a:pt x="6984" y="3417"/>
                  <a:pt x="7231" y="3417"/>
                </a:cubicBezTo>
                <a:cubicBezTo>
                  <a:pt x="7279" y="3417"/>
                  <a:pt x="7326" y="3421"/>
                  <a:pt x="7371" y="3431"/>
                </a:cubicBezTo>
                <a:cubicBezTo>
                  <a:pt x="7018" y="4008"/>
                  <a:pt x="6400" y="4378"/>
                  <a:pt x="5734" y="4378"/>
                </a:cubicBezTo>
                <a:cubicBezTo>
                  <a:pt x="5677" y="4378"/>
                  <a:pt x="5620" y="4375"/>
                  <a:pt x="5563" y="4370"/>
                </a:cubicBezTo>
                <a:cubicBezTo>
                  <a:pt x="5525" y="4366"/>
                  <a:pt x="5488" y="4364"/>
                  <a:pt x="5451" y="4364"/>
                </a:cubicBezTo>
                <a:cubicBezTo>
                  <a:pt x="4778" y="4364"/>
                  <a:pt x="4277" y="4942"/>
                  <a:pt x="3651" y="5239"/>
                </a:cubicBezTo>
                <a:cubicBezTo>
                  <a:pt x="4068" y="5725"/>
                  <a:pt x="4624" y="5586"/>
                  <a:pt x="5007" y="5830"/>
                </a:cubicBezTo>
                <a:cubicBezTo>
                  <a:pt x="4659" y="6281"/>
                  <a:pt x="4381" y="6699"/>
                  <a:pt x="5215" y="6977"/>
                </a:cubicBezTo>
                <a:cubicBezTo>
                  <a:pt x="3373" y="7185"/>
                  <a:pt x="1565" y="7776"/>
                  <a:pt x="1" y="8715"/>
                </a:cubicBezTo>
                <a:cubicBezTo>
                  <a:pt x="220" y="8782"/>
                  <a:pt x="439" y="8807"/>
                  <a:pt x="660" y="8807"/>
                </a:cubicBezTo>
                <a:cubicBezTo>
                  <a:pt x="1255" y="8807"/>
                  <a:pt x="1868" y="8629"/>
                  <a:pt x="2546" y="8629"/>
                </a:cubicBezTo>
                <a:cubicBezTo>
                  <a:pt x="2658" y="8629"/>
                  <a:pt x="2771" y="8634"/>
                  <a:pt x="2886" y="8645"/>
                </a:cubicBezTo>
                <a:cubicBezTo>
                  <a:pt x="2122" y="9132"/>
                  <a:pt x="1252" y="9097"/>
                  <a:pt x="731" y="9688"/>
                </a:cubicBezTo>
                <a:cubicBezTo>
                  <a:pt x="782" y="9919"/>
                  <a:pt x="966" y="10055"/>
                  <a:pt x="1170" y="10055"/>
                </a:cubicBezTo>
                <a:cubicBezTo>
                  <a:pt x="1243" y="10055"/>
                  <a:pt x="1318" y="10038"/>
                  <a:pt x="1391" y="10001"/>
                </a:cubicBezTo>
                <a:cubicBezTo>
                  <a:pt x="2122" y="9723"/>
                  <a:pt x="2921" y="9793"/>
                  <a:pt x="3651" y="9584"/>
                </a:cubicBezTo>
                <a:cubicBezTo>
                  <a:pt x="3937" y="9509"/>
                  <a:pt x="4217" y="9440"/>
                  <a:pt x="4488" y="9440"/>
                </a:cubicBezTo>
                <a:cubicBezTo>
                  <a:pt x="4841" y="9440"/>
                  <a:pt x="5178" y="9557"/>
                  <a:pt x="5494" y="9932"/>
                </a:cubicBezTo>
                <a:cubicBezTo>
                  <a:pt x="4972" y="10071"/>
                  <a:pt x="4903" y="10488"/>
                  <a:pt x="4763" y="10974"/>
                </a:cubicBezTo>
                <a:cubicBezTo>
                  <a:pt x="4464" y="10629"/>
                  <a:pt x="4119" y="10421"/>
                  <a:pt x="3738" y="10421"/>
                </a:cubicBezTo>
                <a:cubicBezTo>
                  <a:pt x="3544" y="10421"/>
                  <a:pt x="3341" y="10475"/>
                  <a:pt x="3130" y="10592"/>
                </a:cubicBezTo>
                <a:cubicBezTo>
                  <a:pt x="2991" y="11287"/>
                  <a:pt x="3651" y="11253"/>
                  <a:pt x="3964" y="11496"/>
                </a:cubicBezTo>
                <a:cubicBezTo>
                  <a:pt x="3443" y="12156"/>
                  <a:pt x="2434" y="11844"/>
                  <a:pt x="1809" y="12678"/>
                </a:cubicBezTo>
                <a:cubicBezTo>
                  <a:pt x="1862" y="12674"/>
                  <a:pt x="1914" y="12672"/>
                  <a:pt x="1964" y="12672"/>
                </a:cubicBezTo>
                <a:cubicBezTo>
                  <a:pt x="2729" y="12672"/>
                  <a:pt x="3129" y="13149"/>
                  <a:pt x="3651" y="13443"/>
                </a:cubicBezTo>
                <a:cubicBezTo>
                  <a:pt x="3164" y="13895"/>
                  <a:pt x="1982" y="13338"/>
                  <a:pt x="2017" y="14555"/>
                </a:cubicBezTo>
                <a:cubicBezTo>
                  <a:pt x="2368" y="14736"/>
                  <a:pt x="2715" y="14803"/>
                  <a:pt x="3060" y="14803"/>
                </a:cubicBezTo>
                <a:cubicBezTo>
                  <a:pt x="3844" y="14803"/>
                  <a:pt x="4617" y="14457"/>
                  <a:pt x="5389" y="14312"/>
                </a:cubicBezTo>
                <a:lnTo>
                  <a:pt x="5459" y="14555"/>
                </a:lnTo>
                <a:lnTo>
                  <a:pt x="1809" y="15633"/>
                </a:lnTo>
                <a:cubicBezTo>
                  <a:pt x="2204" y="16061"/>
                  <a:pt x="2639" y="16216"/>
                  <a:pt x="3102" y="16216"/>
                </a:cubicBezTo>
                <a:cubicBezTo>
                  <a:pt x="3615" y="16216"/>
                  <a:pt x="4162" y="16026"/>
                  <a:pt x="4729" y="15806"/>
                </a:cubicBezTo>
                <a:lnTo>
                  <a:pt x="4729" y="15806"/>
                </a:lnTo>
                <a:cubicBezTo>
                  <a:pt x="4520" y="16050"/>
                  <a:pt x="4485" y="16397"/>
                  <a:pt x="4624" y="16676"/>
                </a:cubicBezTo>
                <a:cubicBezTo>
                  <a:pt x="3860" y="16676"/>
                  <a:pt x="3130" y="17127"/>
                  <a:pt x="2782" y="17857"/>
                </a:cubicBezTo>
                <a:cubicBezTo>
                  <a:pt x="3025" y="18066"/>
                  <a:pt x="3547" y="18066"/>
                  <a:pt x="3303" y="18553"/>
                </a:cubicBezTo>
                <a:cubicBezTo>
                  <a:pt x="3157" y="18579"/>
                  <a:pt x="3011" y="18591"/>
                  <a:pt x="2865" y="18591"/>
                </a:cubicBezTo>
                <a:cubicBezTo>
                  <a:pt x="2629" y="18591"/>
                  <a:pt x="2393" y="18561"/>
                  <a:pt x="2156" y="18518"/>
                </a:cubicBezTo>
                <a:lnTo>
                  <a:pt x="2156" y="18518"/>
                </a:lnTo>
                <a:cubicBezTo>
                  <a:pt x="2330" y="19352"/>
                  <a:pt x="3130" y="18866"/>
                  <a:pt x="3512" y="19248"/>
                </a:cubicBezTo>
                <a:cubicBezTo>
                  <a:pt x="3439" y="19756"/>
                  <a:pt x="3165" y="19911"/>
                  <a:pt x="2840" y="19911"/>
                </a:cubicBezTo>
                <a:cubicBezTo>
                  <a:pt x="2699" y="19911"/>
                  <a:pt x="2547" y="19881"/>
                  <a:pt x="2400" y="19839"/>
                </a:cubicBezTo>
                <a:cubicBezTo>
                  <a:pt x="2155" y="19757"/>
                  <a:pt x="1899" y="19724"/>
                  <a:pt x="1645" y="19724"/>
                </a:cubicBezTo>
                <a:cubicBezTo>
                  <a:pt x="1465" y="19724"/>
                  <a:pt x="1286" y="19741"/>
                  <a:pt x="1113" y="19769"/>
                </a:cubicBezTo>
                <a:cubicBezTo>
                  <a:pt x="1391" y="20152"/>
                  <a:pt x="1774" y="20152"/>
                  <a:pt x="2017" y="20256"/>
                </a:cubicBezTo>
                <a:cubicBezTo>
                  <a:pt x="2618" y="20447"/>
                  <a:pt x="3239" y="20702"/>
                  <a:pt x="3900" y="20702"/>
                </a:cubicBezTo>
                <a:cubicBezTo>
                  <a:pt x="4080" y="20702"/>
                  <a:pt x="4264" y="20683"/>
                  <a:pt x="4451" y="20638"/>
                </a:cubicBezTo>
                <a:cubicBezTo>
                  <a:pt x="7475" y="19978"/>
                  <a:pt x="10569" y="19630"/>
                  <a:pt x="13698" y="19561"/>
                </a:cubicBezTo>
                <a:cubicBezTo>
                  <a:pt x="14671" y="19526"/>
                  <a:pt x="15644" y="19491"/>
                  <a:pt x="16618" y="19387"/>
                </a:cubicBezTo>
                <a:cubicBezTo>
                  <a:pt x="18947" y="19213"/>
                  <a:pt x="21241" y="18970"/>
                  <a:pt x="23570" y="18796"/>
                </a:cubicBezTo>
                <a:cubicBezTo>
                  <a:pt x="24856" y="18692"/>
                  <a:pt x="26108" y="18727"/>
                  <a:pt x="27394" y="18657"/>
                </a:cubicBezTo>
                <a:cubicBezTo>
                  <a:pt x="30001" y="18518"/>
                  <a:pt x="32643" y="18414"/>
                  <a:pt x="35250" y="18309"/>
                </a:cubicBezTo>
                <a:cubicBezTo>
                  <a:pt x="35911" y="18286"/>
                  <a:pt x="36575" y="18278"/>
                  <a:pt x="37241" y="18278"/>
                </a:cubicBezTo>
                <a:cubicBezTo>
                  <a:pt x="38572" y="18278"/>
                  <a:pt x="39909" y="18309"/>
                  <a:pt x="41230" y="18309"/>
                </a:cubicBezTo>
                <a:cubicBezTo>
                  <a:pt x="44880" y="18344"/>
                  <a:pt x="48530" y="18344"/>
                  <a:pt x="52180" y="18587"/>
                </a:cubicBezTo>
                <a:cubicBezTo>
                  <a:pt x="54509" y="18761"/>
                  <a:pt x="56838" y="18970"/>
                  <a:pt x="59132" y="19144"/>
                </a:cubicBezTo>
                <a:cubicBezTo>
                  <a:pt x="60453" y="19248"/>
                  <a:pt x="61809" y="19317"/>
                  <a:pt x="63130" y="19457"/>
                </a:cubicBezTo>
                <a:cubicBezTo>
                  <a:pt x="65112" y="19665"/>
                  <a:pt x="67058" y="19943"/>
                  <a:pt x="69075" y="20256"/>
                </a:cubicBezTo>
                <a:cubicBezTo>
                  <a:pt x="71056" y="20534"/>
                  <a:pt x="73072" y="20673"/>
                  <a:pt x="75054" y="21125"/>
                </a:cubicBezTo>
                <a:cubicBezTo>
                  <a:pt x="75302" y="21172"/>
                  <a:pt x="75578" y="21232"/>
                  <a:pt x="75867" y="21232"/>
                </a:cubicBezTo>
                <a:cubicBezTo>
                  <a:pt x="76224" y="21232"/>
                  <a:pt x="76600" y="21139"/>
                  <a:pt x="76966" y="20812"/>
                </a:cubicBezTo>
                <a:lnTo>
                  <a:pt x="74984" y="19735"/>
                </a:lnTo>
                <a:cubicBezTo>
                  <a:pt x="75386" y="19735"/>
                  <a:pt x="75741" y="19886"/>
                  <a:pt x="76057" y="19886"/>
                </a:cubicBezTo>
                <a:cubicBezTo>
                  <a:pt x="76287" y="19886"/>
                  <a:pt x="76497" y="19805"/>
                  <a:pt x="76688" y="19526"/>
                </a:cubicBezTo>
                <a:cubicBezTo>
                  <a:pt x="76340" y="19178"/>
                  <a:pt x="75923" y="18866"/>
                  <a:pt x="75471" y="18657"/>
                </a:cubicBezTo>
                <a:lnTo>
                  <a:pt x="76271" y="18622"/>
                </a:lnTo>
                <a:cubicBezTo>
                  <a:pt x="76166" y="17857"/>
                  <a:pt x="75749" y="17579"/>
                  <a:pt x="75019" y="17475"/>
                </a:cubicBezTo>
                <a:cubicBezTo>
                  <a:pt x="74393" y="17440"/>
                  <a:pt x="73802" y="17301"/>
                  <a:pt x="73177" y="17197"/>
                </a:cubicBezTo>
                <a:cubicBezTo>
                  <a:pt x="72516" y="17058"/>
                  <a:pt x="71751" y="17093"/>
                  <a:pt x="71021" y="16363"/>
                </a:cubicBezTo>
                <a:lnTo>
                  <a:pt x="71021" y="16363"/>
                </a:lnTo>
                <a:cubicBezTo>
                  <a:pt x="71179" y="16392"/>
                  <a:pt x="71329" y="16403"/>
                  <a:pt x="71472" y="16403"/>
                </a:cubicBezTo>
                <a:cubicBezTo>
                  <a:pt x="72017" y="16403"/>
                  <a:pt x="72473" y="16237"/>
                  <a:pt x="72929" y="16237"/>
                </a:cubicBezTo>
                <a:cubicBezTo>
                  <a:pt x="73069" y="16237"/>
                  <a:pt x="73208" y="16252"/>
                  <a:pt x="73350" y="16293"/>
                </a:cubicBezTo>
                <a:cubicBezTo>
                  <a:pt x="74359" y="16571"/>
                  <a:pt x="75401" y="16641"/>
                  <a:pt x="76375" y="16919"/>
                </a:cubicBezTo>
                <a:cubicBezTo>
                  <a:pt x="76494" y="16955"/>
                  <a:pt x="76596" y="16973"/>
                  <a:pt x="76687" y="16973"/>
                </a:cubicBezTo>
                <a:cubicBezTo>
                  <a:pt x="76944" y="16973"/>
                  <a:pt x="77118" y="16837"/>
                  <a:pt x="77348" y="16606"/>
                </a:cubicBezTo>
                <a:cubicBezTo>
                  <a:pt x="75958" y="15424"/>
                  <a:pt x="74185" y="15563"/>
                  <a:pt x="72551" y="15215"/>
                </a:cubicBezTo>
                <a:cubicBezTo>
                  <a:pt x="72644" y="15030"/>
                  <a:pt x="72767" y="14999"/>
                  <a:pt x="72891" y="14999"/>
                </a:cubicBezTo>
                <a:cubicBezTo>
                  <a:pt x="72953" y="14999"/>
                  <a:pt x="73014" y="15007"/>
                  <a:pt x="73072" y="15007"/>
                </a:cubicBezTo>
                <a:cubicBezTo>
                  <a:pt x="74150" y="15076"/>
                  <a:pt x="75228" y="15215"/>
                  <a:pt x="76305" y="15424"/>
                </a:cubicBezTo>
                <a:cubicBezTo>
                  <a:pt x="76548" y="15469"/>
                  <a:pt x="76748" y="15495"/>
                  <a:pt x="76916" y="15495"/>
                </a:cubicBezTo>
                <a:cubicBezTo>
                  <a:pt x="77399" y="15495"/>
                  <a:pt x="77611" y="15278"/>
                  <a:pt x="77765" y="14659"/>
                </a:cubicBezTo>
                <a:cubicBezTo>
                  <a:pt x="76271" y="13895"/>
                  <a:pt x="74532" y="13929"/>
                  <a:pt x="72829" y="13512"/>
                </a:cubicBezTo>
                <a:cubicBezTo>
                  <a:pt x="73041" y="13300"/>
                  <a:pt x="73294" y="13209"/>
                  <a:pt x="73557" y="13209"/>
                </a:cubicBezTo>
                <a:cubicBezTo>
                  <a:pt x="73638" y="13209"/>
                  <a:pt x="73720" y="13218"/>
                  <a:pt x="73802" y="13234"/>
                </a:cubicBezTo>
                <a:cubicBezTo>
                  <a:pt x="74810" y="13408"/>
                  <a:pt x="75853" y="13582"/>
                  <a:pt x="76861" y="13790"/>
                </a:cubicBezTo>
                <a:cubicBezTo>
                  <a:pt x="77006" y="13846"/>
                  <a:pt x="77153" y="13873"/>
                  <a:pt x="77299" y="13873"/>
                </a:cubicBezTo>
                <a:cubicBezTo>
                  <a:pt x="77610" y="13873"/>
                  <a:pt x="77911" y="13749"/>
                  <a:pt x="78148" y="13512"/>
                </a:cubicBezTo>
                <a:cubicBezTo>
                  <a:pt x="77696" y="13095"/>
                  <a:pt x="77140" y="12782"/>
                  <a:pt x="76514" y="12608"/>
                </a:cubicBezTo>
                <a:cubicBezTo>
                  <a:pt x="75054" y="12261"/>
                  <a:pt x="73489" y="12226"/>
                  <a:pt x="72238" y="11183"/>
                </a:cubicBezTo>
                <a:cubicBezTo>
                  <a:pt x="72308" y="11166"/>
                  <a:pt x="72377" y="11157"/>
                  <a:pt x="72447" y="11157"/>
                </a:cubicBezTo>
                <a:cubicBezTo>
                  <a:pt x="72516" y="11157"/>
                  <a:pt x="72586" y="11166"/>
                  <a:pt x="72655" y="11183"/>
                </a:cubicBezTo>
                <a:cubicBezTo>
                  <a:pt x="74150" y="11426"/>
                  <a:pt x="75610" y="11704"/>
                  <a:pt x="77070" y="11983"/>
                </a:cubicBezTo>
                <a:cubicBezTo>
                  <a:pt x="77204" y="12005"/>
                  <a:pt x="77344" y="12020"/>
                  <a:pt x="77481" y="12020"/>
                </a:cubicBezTo>
                <a:cubicBezTo>
                  <a:pt x="77771" y="12020"/>
                  <a:pt x="78041" y="11952"/>
                  <a:pt x="78182" y="11739"/>
                </a:cubicBezTo>
                <a:cubicBezTo>
                  <a:pt x="78426" y="11426"/>
                  <a:pt x="78009" y="11253"/>
                  <a:pt x="77835" y="11044"/>
                </a:cubicBezTo>
                <a:cubicBezTo>
                  <a:pt x="77964" y="10886"/>
                  <a:pt x="78116" y="10859"/>
                  <a:pt x="78271" y="10859"/>
                </a:cubicBezTo>
                <a:cubicBezTo>
                  <a:pt x="78354" y="10859"/>
                  <a:pt x="78438" y="10867"/>
                  <a:pt x="78519" y="10867"/>
                </a:cubicBezTo>
                <a:cubicBezTo>
                  <a:pt x="78652" y="10867"/>
                  <a:pt x="78776" y="10845"/>
                  <a:pt x="78878" y="10731"/>
                </a:cubicBezTo>
                <a:cubicBezTo>
                  <a:pt x="78773" y="10244"/>
                  <a:pt x="78078" y="10488"/>
                  <a:pt x="78009" y="9966"/>
                </a:cubicBezTo>
                <a:cubicBezTo>
                  <a:pt x="78218" y="9757"/>
                  <a:pt x="78471" y="9727"/>
                  <a:pt x="78738" y="9727"/>
                </a:cubicBezTo>
                <a:cubicBezTo>
                  <a:pt x="78849" y="9727"/>
                  <a:pt x="78962" y="9732"/>
                  <a:pt x="79075" y="9732"/>
                </a:cubicBezTo>
                <a:cubicBezTo>
                  <a:pt x="79280" y="9732"/>
                  <a:pt x="79485" y="9715"/>
                  <a:pt x="79677" y="9619"/>
                </a:cubicBezTo>
                <a:cubicBezTo>
                  <a:pt x="79156" y="8750"/>
                  <a:pt x="78287" y="8680"/>
                  <a:pt x="77487" y="8472"/>
                </a:cubicBezTo>
                <a:cubicBezTo>
                  <a:pt x="77001" y="8332"/>
                  <a:pt x="76340" y="8506"/>
                  <a:pt x="76166" y="7742"/>
                </a:cubicBezTo>
                <a:cubicBezTo>
                  <a:pt x="76043" y="7827"/>
                  <a:pt x="75801" y="7866"/>
                  <a:pt x="75490" y="7866"/>
                </a:cubicBezTo>
                <a:cubicBezTo>
                  <a:pt x="74663" y="7866"/>
                  <a:pt x="73350" y="7590"/>
                  <a:pt x="72516" y="7185"/>
                </a:cubicBezTo>
                <a:cubicBezTo>
                  <a:pt x="72968" y="6699"/>
                  <a:pt x="73872" y="7116"/>
                  <a:pt x="74220" y="6421"/>
                </a:cubicBezTo>
                <a:cubicBezTo>
                  <a:pt x="73976" y="6177"/>
                  <a:pt x="73629" y="6177"/>
                  <a:pt x="73246" y="5934"/>
                </a:cubicBezTo>
                <a:cubicBezTo>
                  <a:pt x="73559" y="5830"/>
                  <a:pt x="73802" y="5517"/>
                  <a:pt x="73837" y="5169"/>
                </a:cubicBezTo>
                <a:cubicBezTo>
                  <a:pt x="74282" y="5195"/>
                  <a:pt x="74688" y="5379"/>
                  <a:pt x="75114" y="5379"/>
                </a:cubicBezTo>
                <a:cubicBezTo>
                  <a:pt x="75253" y="5379"/>
                  <a:pt x="75395" y="5360"/>
                  <a:pt x="75540" y="5308"/>
                </a:cubicBezTo>
                <a:cubicBezTo>
                  <a:pt x="74671" y="4821"/>
                  <a:pt x="73455" y="5065"/>
                  <a:pt x="72829" y="4022"/>
                </a:cubicBezTo>
                <a:lnTo>
                  <a:pt x="72829" y="4022"/>
                </a:lnTo>
                <a:cubicBezTo>
                  <a:pt x="73698" y="4057"/>
                  <a:pt x="74567" y="4196"/>
                  <a:pt x="75401" y="4439"/>
                </a:cubicBezTo>
                <a:cubicBezTo>
                  <a:pt x="75702" y="4514"/>
                  <a:pt x="76139" y="4550"/>
                  <a:pt x="76558" y="4550"/>
                </a:cubicBezTo>
                <a:cubicBezTo>
                  <a:pt x="77108" y="4550"/>
                  <a:pt x="77627" y="4488"/>
                  <a:pt x="77765" y="4370"/>
                </a:cubicBezTo>
                <a:cubicBezTo>
                  <a:pt x="74567" y="3500"/>
                  <a:pt x="71265" y="3083"/>
                  <a:pt x="67962" y="2736"/>
                </a:cubicBezTo>
                <a:lnTo>
                  <a:pt x="73941" y="2736"/>
                </a:lnTo>
                <a:cubicBezTo>
                  <a:pt x="73768" y="2562"/>
                  <a:pt x="73559" y="2458"/>
                  <a:pt x="73316" y="2423"/>
                </a:cubicBezTo>
                <a:cubicBezTo>
                  <a:pt x="71056" y="2353"/>
                  <a:pt x="68831" y="2075"/>
                  <a:pt x="66572" y="2075"/>
                </a:cubicBezTo>
                <a:cubicBezTo>
                  <a:pt x="66513" y="2077"/>
                  <a:pt x="66455" y="2077"/>
                  <a:pt x="66396" y="2077"/>
                </a:cubicBezTo>
                <a:cubicBezTo>
                  <a:pt x="64995" y="2077"/>
                  <a:pt x="63595" y="1693"/>
                  <a:pt x="62226" y="1693"/>
                </a:cubicBezTo>
                <a:cubicBezTo>
                  <a:pt x="60245" y="1693"/>
                  <a:pt x="58333" y="1310"/>
                  <a:pt x="56386" y="1241"/>
                </a:cubicBezTo>
                <a:cubicBezTo>
                  <a:pt x="53466" y="1137"/>
                  <a:pt x="50581" y="685"/>
                  <a:pt x="47626" y="685"/>
                </a:cubicBezTo>
                <a:cubicBezTo>
                  <a:pt x="47348" y="685"/>
                  <a:pt x="47070" y="685"/>
                  <a:pt x="46757" y="650"/>
                </a:cubicBezTo>
                <a:cubicBezTo>
                  <a:pt x="45227" y="407"/>
                  <a:pt x="43663" y="372"/>
                  <a:pt x="42099" y="268"/>
                </a:cubicBezTo>
                <a:cubicBezTo>
                  <a:pt x="41525" y="233"/>
                  <a:pt x="40943" y="224"/>
                  <a:pt x="40356" y="224"/>
                </a:cubicBezTo>
                <a:cubicBezTo>
                  <a:pt x="39770" y="224"/>
                  <a:pt x="39179" y="233"/>
                  <a:pt x="38588" y="233"/>
                </a:cubicBezTo>
                <a:cubicBezTo>
                  <a:pt x="36242" y="203"/>
                  <a:pt x="33920" y="1"/>
                  <a:pt x="315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4403095" y="675000"/>
            <a:ext cx="3181800" cy="68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4324945" y="1884925"/>
            <a:ext cx="3338100" cy="16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/>
          <p:nvPr/>
        </p:nvSpPr>
        <p:spPr>
          <a:xfrm>
            <a:off x="1948725" y="394725"/>
            <a:ext cx="5144211" cy="685136"/>
          </a:xfrm>
          <a:custGeom>
            <a:avLst/>
            <a:gdLst/>
            <a:ahLst/>
            <a:cxnLst/>
            <a:rect l="l" t="t" r="r" b="b"/>
            <a:pathLst>
              <a:path w="79678" h="21233" extrusionOk="0">
                <a:moveTo>
                  <a:pt x="4944" y="12256"/>
                </a:moveTo>
                <a:cubicBezTo>
                  <a:pt x="5136" y="12256"/>
                  <a:pt x="5329" y="12319"/>
                  <a:pt x="5528" y="12504"/>
                </a:cubicBezTo>
                <a:cubicBezTo>
                  <a:pt x="5518" y="12503"/>
                  <a:pt x="5507" y="12503"/>
                  <a:pt x="5497" y="12503"/>
                </a:cubicBezTo>
                <a:cubicBezTo>
                  <a:pt x="4978" y="12503"/>
                  <a:pt x="5411" y="13297"/>
                  <a:pt x="4867" y="13297"/>
                </a:cubicBezTo>
                <a:cubicBezTo>
                  <a:pt x="4809" y="13297"/>
                  <a:pt x="4741" y="13288"/>
                  <a:pt x="4659" y="13269"/>
                </a:cubicBezTo>
                <a:lnTo>
                  <a:pt x="4103" y="12469"/>
                </a:lnTo>
                <a:cubicBezTo>
                  <a:pt x="4391" y="12387"/>
                  <a:pt x="4666" y="12256"/>
                  <a:pt x="4944" y="12256"/>
                </a:cubicBezTo>
                <a:close/>
                <a:moveTo>
                  <a:pt x="47425" y="16396"/>
                </a:moveTo>
                <a:cubicBezTo>
                  <a:pt x="47891" y="16396"/>
                  <a:pt x="48353" y="16421"/>
                  <a:pt x="48808" y="16467"/>
                </a:cubicBezTo>
                <a:cubicBezTo>
                  <a:pt x="49573" y="16606"/>
                  <a:pt x="50337" y="16641"/>
                  <a:pt x="51102" y="16710"/>
                </a:cubicBezTo>
                <a:cubicBezTo>
                  <a:pt x="53397" y="16849"/>
                  <a:pt x="55726" y="16849"/>
                  <a:pt x="57985" y="17232"/>
                </a:cubicBezTo>
                <a:cubicBezTo>
                  <a:pt x="60419" y="17614"/>
                  <a:pt x="62887" y="17649"/>
                  <a:pt x="65285" y="18136"/>
                </a:cubicBezTo>
                <a:cubicBezTo>
                  <a:pt x="65425" y="18205"/>
                  <a:pt x="65598" y="18309"/>
                  <a:pt x="65737" y="18414"/>
                </a:cubicBezTo>
                <a:cubicBezTo>
                  <a:pt x="58924" y="17649"/>
                  <a:pt x="52284" y="16849"/>
                  <a:pt x="45610" y="16536"/>
                </a:cubicBezTo>
                <a:cubicBezTo>
                  <a:pt x="46217" y="16439"/>
                  <a:pt x="46824" y="16396"/>
                  <a:pt x="47425" y="16396"/>
                </a:cubicBezTo>
                <a:close/>
                <a:moveTo>
                  <a:pt x="24929" y="17094"/>
                </a:moveTo>
                <a:cubicBezTo>
                  <a:pt x="25612" y="17094"/>
                  <a:pt x="26294" y="17122"/>
                  <a:pt x="26977" y="17197"/>
                </a:cubicBezTo>
                <a:cubicBezTo>
                  <a:pt x="26699" y="17475"/>
                  <a:pt x="26699" y="17475"/>
                  <a:pt x="26351" y="17475"/>
                </a:cubicBezTo>
                <a:cubicBezTo>
                  <a:pt x="26026" y="17471"/>
                  <a:pt x="25701" y="17469"/>
                  <a:pt x="25375" y="17469"/>
                </a:cubicBezTo>
                <a:cubicBezTo>
                  <a:pt x="23059" y="17469"/>
                  <a:pt x="20742" y="17579"/>
                  <a:pt x="18425" y="17823"/>
                </a:cubicBezTo>
                <a:cubicBezTo>
                  <a:pt x="16930" y="17927"/>
                  <a:pt x="15401" y="18170"/>
                  <a:pt x="13941" y="18170"/>
                </a:cubicBezTo>
                <a:cubicBezTo>
                  <a:pt x="12029" y="18170"/>
                  <a:pt x="10186" y="18622"/>
                  <a:pt x="8275" y="18622"/>
                </a:cubicBezTo>
                <a:cubicBezTo>
                  <a:pt x="7232" y="18622"/>
                  <a:pt x="6119" y="18935"/>
                  <a:pt x="5042" y="19039"/>
                </a:cubicBezTo>
                <a:cubicBezTo>
                  <a:pt x="4908" y="19064"/>
                  <a:pt x="4765" y="19092"/>
                  <a:pt x="4623" y="19092"/>
                </a:cubicBezTo>
                <a:cubicBezTo>
                  <a:pt x="4360" y="19092"/>
                  <a:pt x="4098" y="18994"/>
                  <a:pt x="3894" y="18587"/>
                </a:cubicBezTo>
                <a:cubicBezTo>
                  <a:pt x="4937" y="18379"/>
                  <a:pt x="5911" y="18101"/>
                  <a:pt x="6884" y="17962"/>
                </a:cubicBezTo>
                <a:cubicBezTo>
                  <a:pt x="9292" y="17718"/>
                  <a:pt x="11700" y="17608"/>
                  <a:pt x="14109" y="17608"/>
                </a:cubicBezTo>
                <a:cubicBezTo>
                  <a:pt x="14447" y="17608"/>
                  <a:pt x="14785" y="17610"/>
                  <a:pt x="15123" y="17614"/>
                </a:cubicBezTo>
                <a:cubicBezTo>
                  <a:pt x="15783" y="17579"/>
                  <a:pt x="16479" y="17475"/>
                  <a:pt x="17139" y="17336"/>
                </a:cubicBezTo>
                <a:cubicBezTo>
                  <a:pt x="17243" y="17301"/>
                  <a:pt x="17348" y="17301"/>
                  <a:pt x="17452" y="17301"/>
                </a:cubicBezTo>
                <a:cubicBezTo>
                  <a:pt x="17905" y="17331"/>
                  <a:pt x="18357" y="17343"/>
                  <a:pt x="18809" y="17343"/>
                </a:cubicBezTo>
                <a:cubicBezTo>
                  <a:pt x="20858" y="17343"/>
                  <a:pt x="22895" y="17094"/>
                  <a:pt x="24929" y="17094"/>
                </a:cubicBezTo>
                <a:close/>
                <a:moveTo>
                  <a:pt x="31561" y="1"/>
                </a:moveTo>
                <a:cubicBezTo>
                  <a:pt x="31124" y="1"/>
                  <a:pt x="30685" y="8"/>
                  <a:pt x="30245" y="24"/>
                </a:cubicBezTo>
                <a:cubicBezTo>
                  <a:pt x="29630" y="47"/>
                  <a:pt x="29020" y="55"/>
                  <a:pt x="28411" y="55"/>
                </a:cubicBezTo>
                <a:cubicBezTo>
                  <a:pt x="27193" y="55"/>
                  <a:pt x="25980" y="24"/>
                  <a:pt x="24752" y="24"/>
                </a:cubicBezTo>
                <a:cubicBezTo>
                  <a:pt x="24196" y="24"/>
                  <a:pt x="23644" y="22"/>
                  <a:pt x="23095" y="22"/>
                </a:cubicBezTo>
                <a:cubicBezTo>
                  <a:pt x="21447" y="22"/>
                  <a:pt x="19824" y="42"/>
                  <a:pt x="18182" y="198"/>
                </a:cubicBezTo>
                <a:cubicBezTo>
                  <a:pt x="18146" y="201"/>
                  <a:pt x="18111" y="202"/>
                  <a:pt x="18076" y="202"/>
                </a:cubicBezTo>
                <a:cubicBezTo>
                  <a:pt x="17751" y="202"/>
                  <a:pt x="17423" y="99"/>
                  <a:pt x="17067" y="99"/>
                </a:cubicBezTo>
                <a:cubicBezTo>
                  <a:pt x="16966" y="99"/>
                  <a:pt x="16863" y="107"/>
                  <a:pt x="16757" y="128"/>
                </a:cubicBezTo>
                <a:cubicBezTo>
                  <a:pt x="15783" y="337"/>
                  <a:pt x="14775" y="476"/>
                  <a:pt x="13802" y="580"/>
                </a:cubicBezTo>
                <a:cubicBezTo>
                  <a:pt x="11890" y="754"/>
                  <a:pt x="9978" y="998"/>
                  <a:pt x="8066" y="1032"/>
                </a:cubicBezTo>
                <a:cubicBezTo>
                  <a:pt x="7994" y="1030"/>
                  <a:pt x="7922" y="1029"/>
                  <a:pt x="7850" y="1029"/>
                </a:cubicBezTo>
                <a:cubicBezTo>
                  <a:pt x="6914" y="1029"/>
                  <a:pt x="5985" y="1238"/>
                  <a:pt x="5146" y="1658"/>
                </a:cubicBezTo>
                <a:cubicBezTo>
                  <a:pt x="5598" y="2319"/>
                  <a:pt x="6328" y="2145"/>
                  <a:pt x="6954" y="2319"/>
                </a:cubicBezTo>
                <a:cubicBezTo>
                  <a:pt x="6571" y="2562"/>
                  <a:pt x="5876" y="2527"/>
                  <a:pt x="5980" y="3083"/>
                </a:cubicBezTo>
                <a:cubicBezTo>
                  <a:pt x="6056" y="3432"/>
                  <a:pt x="6238" y="3523"/>
                  <a:pt x="6459" y="3523"/>
                </a:cubicBezTo>
                <a:cubicBezTo>
                  <a:pt x="6699" y="3523"/>
                  <a:pt x="6984" y="3417"/>
                  <a:pt x="7231" y="3417"/>
                </a:cubicBezTo>
                <a:cubicBezTo>
                  <a:pt x="7279" y="3417"/>
                  <a:pt x="7326" y="3421"/>
                  <a:pt x="7371" y="3431"/>
                </a:cubicBezTo>
                <a:cubicBezTo>
                  <a:pt x="7018" y="4008"/>
                  <a:pt x="6400" y="4378"/>
                  <a:pt x="5734" y="4378"/>
                </a:cubicBezTo>
                <a:cubicBezTo>
                  <a:pt x="5677" y="4378"/>
                  <a:pt x="5620" y="4375"/>
                  <a:pt x="5563" y="4370"/>
                </a:cubicBezTo>
                <a:cubicBezTo>
                  <a:pt x="5525" y="4366"/>
                  <a:pt x="5488" y="4364"/>
                  <a:pt x="5451" y="4364"/>
                </a:cubicBezTo>
                <a:cubicBezTo>
                  <a:pt x="4778" y="4364"/>
                  <a:pt x="4277" y="4942"/>
                  <a:pt x="3651" y="5239"/>
                </a:cubicBezTo>
                <a:cubicBezTo>
                  <a:pt x="4068" y="5725"/>
                  <a:pt x="4624" y="5586"/>
                  <a:pt x="5007" y="5830"/>
                </a:cubicBezTo>
                <a:cubicBezTo>
                  <a:pt x="4659" y="6281"/>
                  <a:pt x="4381" y="6699"/>
                  <a:pt x="5215" y="6977"/>
                </a:cubicBezTo>
                <a:cubicBezTo>
                  <a:pt x="3373" y="7185"/>
                  <a:pt x="1565" y="7776"/>
                  <a:pt x="1" y="8715"/>
                </a:cubicBezTo>
                <a:cubicBezTo>
                  <a:pt x="220" y="8782"/>
                  <a:pt x="439" y="8807"/>
                  <a:pt x="660" y="8807"/>
                </a:cubicBezTo>
                <a:cubicBezTo>
                  <a:pt x="1255" y="8807"/>
                  <a:pt x="1868" y="8629"/>
                  <a:pt x="2546" y="8629"/>
                </a:cubicBezTo>
                <a:cubicBezTo>
                  <a:pt x="2658" y="8629"/>
                  <a:pt x="2771" y="8634"/>
                  <a:pt x="2886" y="8645"/>
                </a:cubicBezTo>
                <a:cubicBezTo>
                  <a:pt x="2122" y="9132"/>
                  <a:pt x="1252" y="9097"/>
                  <a:pt x="731" y="9688"/>
                </a:cubicBezTo>
                <a:cubicBezTo>
                  <a:pt x="782" y="9919"/>
                  <a:pt x="966" y="10055"/>
                  <a:pt x="1170" y="10055"/>
                </a:cubicBezTo>
                <a:cubicBezTo>
                  <a:pt x="1243" y="10055"/>
                  <a:pt x="1318" y="10038"/>
                  <a:pt x="1391" y="10001"/>
                </a:cubicBezTo>
                <a:cubicBezTo>
                  <a:pt x="2122" y="9723"/>
                  <a:pt x="2921" y="9793"/>
                  <a:pt x="3651" y="9584"/>
                </a:cubicBezTo>
                <a:cubicBezTo>
                  <a:pt x="3937" y="9509"/>
                  <a:pt x="4217" y="9440"/>
                  <a:pt x="4488" y="9440"/>
                </a:cubicBezTo>
                <a:cubicBezTo>
                  <a:pt x="4841" y="9440"/>
                  <a:pt x="5178" y="9557"/>
                  <a:pt x="5494" y="9932"/>
                </a:cubicBezTo>
                <a:cubicBezTo>
                  <a:pt x="4972" y="10071"/>
                  <a:pt x="4903" y="10488"/>
                  <a:pt x="4763" y="10974"/>
                </a:cubicBezTo>
                <a:cubicBezTo>
                  <a:pt x="4464" y="10629"/>
                  <a:pt x="4119" y="10421"/>
                  <a:pt x="3738" y="10421"/>
                </a:cubicBezTo>
                <a:cubicBezTo>
                  <a:pt x="3544" y="10421"/>
                  <a:pt x="3341" y="10475"/>
                  <a:pt x="3130" y="10592"/>
                </a:cubicBezTo>
                <a:cubicBezTo>
                  <a:pt x="2991" y="11287"/>
                  <a:pt x="3651" y="11253"/>
                  <a:pt x="3964" y="11496"/>
                </a:cubicBezTo>
                <a:cubicBezTo>
                  <a:pt x="3443" y="12156"/>
                  <a:pt x="2434" y="11844"/>
                  <a:pt x="1809" y="12678"/>
                </a:cubicBezTo>
                <a:cubicBezTo>
                  <a:pt x="1862" y="12674"/>
                  <a:pt x="1914" y="12672"/>
                  <a:pt x="1964" y="12672"/>
                </a:cubicBezTo>
                <a:cubicBezTo>
                  <a:pt x="2729" y="12672"/>
                  <a:pt x="3129" y="13149"/>
                  <a:pt x="3651" y="13443"/>
                </a:cubicBezTo>
                <a:cubicBezTo>
                  <a:pt x="3164" y="13895"/>
                  <a:pt x="1982" y="13338"/>
                  <a:pt x="2017" y="14555"/>
                </a:cubicBezTo>
                <a:cubicBezTo>
                  <a:pt x="2368" y="14736"/>
                  <a:pt x="2715" y="14803"/>
                  <a:pt x="3060" y="14803"/>
                </a:cubicBezTo>
                <a:cubicBezTo>
                  <a:pt x="3844" y="14803"/>
                  <a:pt x="4617" y="14457"/>
                  <a:pt x="5389" y="14312"/>
                </a:cubicBezTo>
                <a:lnTo>
                  <a:pt x="5459" y="14555"/>
                </a:lnTo>
                <a:lnTo>
                  <a:pt x="1809" y="15633"/>
                </a:lnTo>
                <a:cubicBezTo>
                  <a:pt x="2204" y="16061"/>
                  <a:pt x="2639" y="16216"/>
                  <a:pt x="3102" y="16216"/>
                </a:cubicBezTo>
                <a:cubicBezTo>
                  <a:pt x="3615" y="16216"/>
                  <a:pt x="4162" y="16026"/>
                  <a:pt x="4729" y="15806"/>
                </a:cubicBezTo>
                <a:lnTo>
                  <a:pt x="4729" y="15806"/>
                </a:lnTo>
                <a:cubicBezTo>
                  <a:pt x="4520" y="16050"/>
                  <a:pt x="4485" y="16397"/>
                  <a:pt x="4624" y="16676"/>
                </a:cubicBezTo>
                <a:cubicBezTo>
                  <a:pt x="3860" y="16676"/>
                  <a:pt x="3130" y="17127"/>
                  <a:pt x="2782" y="17857"/>
                </a:cubicBezTo>
                <a:cubicBezTo>
                  <a:pt x="3025" y="18066"/>
                  <a:pt x="3547" y="18066"/>
                  <a:pt x="3303" y="18553"/>
                </a:cubicBezTo>
                <a:cubicBezTo>
                  <a:pt x="3157" y="18579"/>
                  <a:pt x="3011" y="18591"/>
                  <a:pt x="2865" y="18591"/>
                </a:cubicBezTo>
                <a:cubicBezTo>
                  <a:pt x="2629" y="18591"/>
                  <a:pt x="2393" y="18561"/>
                  <a:pt x="2156" y="18518"/>
                </a:cubicBezTo>
                <a:lnTo>
                  <a:pt x="2156" y="18518"/>
                </a:lnTo>
                <a:cubicBezTo>
                  <a:pt x="2330" y="19352"/>
                  <a:pt x="3130" y="18866"/>
                  <a:pt x="3512" y="19248"/>
                </a:cubicBezTo>
                <a:cubicBezTo>
                  <a:pt x="3439" y="19756"/>
                  <a:pt x="3165" y="19911"/>
                  <a:pt x="2840" y="19911"/>
                </a:cubicBezTo>
                <a:cubicBezTo>
                  <a:pt x="2699" y="19911"/>
                  <a:pt x="2547" y="19881"/>
                  <a:pt x="2400" y="19839"/>
                </a:cubicBezTo>
                <a:cubicBezTo>
                  <a:pt x="2155" y="19757"/>
                  <a:pt x="1899" y="19724"/>
                  <a:pt x="1645" y="19724"/>
                </a:cubicBezTo>
                <a:cubicBezTo>
                  <a:pt x="1465" y="19724"/>
                  <a:pt x="1286" y="19741"/>
                  <a:pt x="1113" y="19769"/>
                </a:cubicBezTo>
                <a:cubicBezTo>
                  <a:pt x="1391" y="20152"/>
                  <a:pt x="1774" y="20152"/>
                  <a:pt x="2017" y="20256"/>
                </a:cubicBezTo>
                <a:cubicBezTo>
                  <a:pt x="2618" y="20447"/>
                  <a:pt x="3239" y="20702"/>
                  <a:pt x="3900" y="20702"/>
                </a:cubicBezTo>
                <a:cubicBezTo>
                  <a:pt x="4080" y="20702"/>
                  <a:pt x="4264" y="20683"/>
                  <a:pt x="4451" y="20638"/>
                </a:cubicBezTo>
                <a:cubicBezTo>
                  <a:pt x="7475" y="19978"/>
                  <a:pt x="10569" y="19630"/>
                  <a:pt x="13698" y="19561"/>
                </a:cubicBezTo>
                <a:cubicBezTo>
                  <a:pt x="14671" y="19526"/>
                  <a:pt x="15644" y="19491"/>
                  <a:pt x="16618" y="19387"/>
                </a:cubicBezTo>
                <a:cubicBezTo>
                  <a:pt x="18947" y="19213"/>
                  <a:pt x="21241" y="18970"/>
                  <a:pt x="23570" y="18796"/>
                </a:cubicBezTo>
                <a:cubicBezTo>
                  <a:pt x="24856" y="18692"/>
                  <a:pt x="26108" y="18727"/>
                  <a:pt x="27394" y="18657"/>
                </a:cubicBezTo>
                <a:cubicBezTo>
                  <a:pt x="30001" y="18518"/>
                  <a:pt x="32643" y="18414"/>
                  <a:pt x="35250" y="18309"/>
                </a:cubicBezTo>
                <a:cubicBezTo>
                  <a:pt x="35911" y="18286"/>
                  <a:pt x="36575" y="18278"/>
                  <a:pt x="37241" y="18278"/>
                </a:cubicBezTo>
                <a:cubicBezTo>
                  <a:pt x="38572" y="18278"/>
                  <a:pt x="39909" y="18309"/>
                  <a:pt x="41230" y="18309"/>
                </a:cubicBezTo>
                <a:cubicBezTo>
                  <a:pt x="44880" y="18344"/>
                  <a:pt x="48530" y="18344"/>
                  <a:pt x="52180" y="18587"/>
                </a:cubicBezTo>
                <a:cubicBezTo>
                  <a:pt x="54509" y="18761"/>
                  <a:pt x="56838" y="18970"/>
                  <a:pt x="59132" y="19144"/>
                </a:cubicBezTo>
                <a:cubicBezTo>
                  <a:pt x="60453" y="19248"/>
                  <a:pt x="61809" y="19317"/>
                  <a:pt x="63130" y="19457"/>
                </a:cubicBezTo>
                <a:cubicBezTo>
                  <a:pt x="65112" y="19665"/>
                  <a:pt x="67058" y="19943"/>
                  <a:pt x="69075" y="20256"/>
                </a:cubicBezTo>
                <a:cubicBezTo>
                  <a:pt x="71056" y="20534"/>
                  <a:pt x="73072" y="20673"/>
                  <a:pt x="75054" y="21125"/>
                </a:cubicBezTo>
                <a:cubicBezTo>
                  <a:pt x="75302" y="21172"/>
                  <a:pt x="75578" y="21232"/>
                  <a:pt x="75867" y="21232"/>
                </a:cubicBezTo>
                <a:cubicBezTo>
                  <a:pt x="76224" y="21232"/>
                  <a:pt x="76600" y="21139"/>
                  <a:pt x="76966" y="20812"/>
                </a:cubicBezTo>
                <a:lnTo>
                  <a:pt x="74984" y="19735"/>
                </a:lnTo>
                <a:cubicBezTo>
                  <a:pt x="75386" y="19735"/>
                  <a:pt x="75741" y="19886"/>
                  <a:pt x="76057" y="19886"/>
                </a:cubicBezTo>
                <a:cubicBezTo>
                  <a:pt x="76287" y="19886"/>
                  <a:pt x="76497" y="19805"/>
                  <a:pt x="76688" y="19526"/>
                </a:cubicBezTo>
                <a:cubicBezTo>
                  <a:pt x="76340" y="19178"/>
                  <a:pt x="75923" y="18866"/>
                  <a:pt x="75471" y="18657"/>
                </a:cubicBezTo>
                <a:lnTo>
                  <a:pt x="76271" y="18622"/>
                </a:lnTo>
                <a:cubicBezTo>
                  <a:pt x="76166" y="17857"/>
                  <a:pt x="75749" y="17579"/>
                  <a:pt x="75019" y="17475"/>
                </a:cubicBezTo>
                <a:cubicBezTo>
                  <a:pt x="74393" y="17440"/>
                  <a:pt x="73802" y="17301"/>
                  <a:pt x="73177" y="17197"/>
                </a:cubicBezTo>
                <a:cubicBezTo>
                  <a:pt x="72516" y="17058"/>
                  <a:pt x="71751" y="17093"/>
                  <a:pt x="71021" y="16363"/>
                </a:cubicBezTo>
                <a:lnTo>
                  <a:pt x="71021" y="16363"/>
                </a:lnTo>
                <a:cubicBezTo>
                  <a:pt x="71179" y="16392"/>
                  <a:pt x="71329" y="16403"/>
                  <a:pt x="71472" y="16403"/>
                </a:cubicBezTo>
                <a:cubicBezTo>
                  <a:pt x="72017" y="16403"/>
                  <a:pt x="72473" y="16237"/>
                  <a:pt x="72929" y="16237"/>
                </a:cubicBezTo>
                <a:cubicBezTo>
                  <a:pt x="73069" y="16237"/>
                  <a:pt x="73208" y="16252"/>
                  <a:pt x="73350" y="16293"/>
                </a:cubicBezTo>
                <a:cubicBezTo>
                  <a:pt x="74359" y="16571"/>
                  <a:pt x="75401" y="16641"/>
                  <a:pt x="76375" y="16919"/>
                </a:cubicBezTo>
                <a:cubicBezTo>
                  <a:pt x="76494" y="16955"/>
                  <a:pt x="76596" y="16973"/>
                  <a:pt x="76687" y="16973"/>
                </a:cubicBezTo>
                <a:cubicBezTo>
                  <a:pt x="76944" y="16973"/>
                  <a:pt x="77118" y="16837"/>
                  <a:pt x="77348" y="16606"/>
                </a:cubicBezTo>
                <a:cubicBezTo>
                  <a:pt x="75958" y="15424"/>
                  <a:pt x="74185" y="15563"/>
                  <a:pt x="72551" y="15215"/>
                </a:cubicBezTo>
                <a:cubicBezTo>
                  <a:pt x="72644" y="15030"/>
                  <a:pt x="72767" y="14999"/>
                  <a:pt x="72891" y="14999"/>
                </a:cubicBezTo>
                <a:cubicBezTo>
                  <a:pt x="72953" y="14999"/>
                  <a:pt x="73014" y="15007"/>
                  <a:pt x="73072" y="15007"/>
                </a:cubicBezTo>
                <a:cubicBezTo>
                  <a:pt x="74150" y="15076"/>
                  <a:pt x="75228" y="15215"/>
                  <a:pt x="76305" y="15424"/>
                </a:cubicBezTo>
                <a:cubicBezTo>
                  <a:pt x="76548" y="15469"/>
                  <a:pt x="76748" y="15495"/>
                  <a:pt x="76916" y="15495"/>
                </a:cubicBezTo>
                <a:cubicBezTo>
                  <a:pt x="77399" y="15495"/>
                  <a:pt x="77611" y="15278"/>
                  <a:pt x="77765" y="14659"/>
                </a:cubicBezTo>
                <a:cubicBezTo>
                  <a:pt x="76271" y="13895"/>
                  <a:pt x="74532" y="13929"/>
                  <a:pt x="72829" y="13512"/>
                </a:cubicBezTo>
                <a:cubicBezTo>
                  <a:pt x="73041" y="13300"/>
                  <a:pt x="73294" y="13209"/>
                  <a:pt x="73557" y="13209"/>
                </a:cubicBezTo>
                <a:cubicBezTo>
                  <a:pt x="73638" y="13209"/>
                  <a:pt x="73720" y="13218"/>
                  <a:pt x="73802" y="13234"/>
                </a:cubicBezTo>
                <a:cubicBezTo>
                  <a:pt x="74810" y="13408"/>
                  <a:pt x="75853" y="13582"/>
                  <a:pt x="76861" y="13790"/>
                </a:cubicBezTo>
                <a:cubicBezTo>
                  <a:pt x="77006" y="13846"/>
                  <a:pt x="77153" y="13873"/>
                  <a:pt x="77299" y="13873"/>
                </a:cubicBezTo>
                <a:cubicBezTo>
                  <a:pt x="77610" y="13873"/>
                  <a:pt x="77911" y="13749"/>
                  <a:pt x="78148" y="13512"/>
                </a:cubicBezTo>
                <a:cubicBezTo>
                  <a:pt x="77696" y="13095"/>
                  <a:pt x="77140" y="12782"/>
                  <a:pt x="76514" y="12608"/>
                </a:cubicBezTo>
                <a:cubicBezTo>
                  <a:pt x="75054" y="12261"/>
                  <a:pt x="73489" y="12226"/>
                  <a:pt x="72238" y="11183"/>
                </a:cubicBezTo>
                <a:cubicBezTo>
                  <a:pt x="72308" y="11166"/>
                  <a:pt x="72377" y="11157"/>
                  <a:pt x="72447" y="11157"/>
                </a:cubicBezTo>
                <a:cubicBezTo>
                  <a:pt x="72516" y="11157"/>
                  <a:pt x="72586" y="11166"/>
                  <a:pt x="72655" y="11183"/>
                </a:cubicBezTo>
                <a:cubicBezTo>
                  <a:pt x="74150" y="11426"/>
                  <a:pt x="75610" y="11704"/>
                  <a:pt x="77070" y="11983"/>
                </a:cubicBezTo>
                <a:cubicBezTo>
                  <a:pt x="77204" y="12005"/>
                  <a:pt x="77344" y="12020"/>
                  <a:pt x="77481" y="12020"/>
                </a:cubicBezTo>
                <a:cubicBezTo>
                  <a:pt x="77771" y="12020"/>
                  <a:pt x="78041" y="11952"/>
                  <a:pt x="78182" y="11739"/>
                </a:cubicBezTo>
                <a:cubicBezTo>
                  <a:pt x="78426" y="11426"/>
                  <a:pt x="78009" y="11253"/>
                  <a:pt x="77835" y="11044"/>
                </a:cubicBezTo>
                <a:cubicBezTo>
                  <a:pt x="77964" y="10886"/>
                  <a:pt x="78116" y="10859"/>
                  <a:pt x="78271" y="10859"/>
                </a:cubicBezTo>
                <a:cubicBezTo>
                  <a:pt x="78354" y="10859"/>
                  <a:pt x="78438" y="10867"/>
                  <a:pt x="78519" y="10867"/>
                </a:cubicBezTo>
                <a:cubicBezTo>
                  <a:pt x="78652" y="10867"/>
                  <a:pt x="78776" y="10845"/>
                  <a:pt x="78878" y="10731"/>
                </a:cubicBezTo>
                <a:cubicBezTo>
                  <a:pt x="78773" y="10244"/>
                  <a:pt x="78078" y="10488"/>
                  <a:pt x="78009" y="9966"/>
                </a:cubicBezTo>
                <a:cubicBezTo>
                  <a:pt x="78218" y="9757"/>
                  <a:pt x="78471" y="9727"/>
                  <a:pt x="78738" y="9727"/>
                </a:cubicBezTo>
                <a:cubicBezTo>
                  <a:pt x="78849" y="9727"/>
                  <a:pt x="78962" y="9732"/>
                  <a:pt x="79075" y="9732"/>
                </a:cubicBezTo>
                <a:cubicBezTo>
                  <a:pt x="79280" y="9732"/>
                  <a:pt x="79485" y="9715"/>
                  <a:pt x="79677" y="9619"/>
                </a:cubicBezTo>
                <a:cubicBezTo>
                  <a:pt x="79156" y="8750"/>
                  <a:pt x="78287" y="8680"/>
                  <a:pt x="77487" y="8472"/>
                </a:cubicBezTo>
                <a:cubicBezTo>
                  <a:pt x="77001" y="8332"/>
                  <a:pt x="76340" y="8506"/>
                  <a:pt x="76166" y="7742"/>
                </a:cubicBezTo>
                <a:cubicBezTo>
                  <a:pt x="76043" y="7827"/>
                  <a:pt x="75801" y="7866"/>
                  <a:pt x="75490" y="7866"/>
                </a:cubicBezTo>
                <a:cubicBezTo>
                  <a:pt x="74663" y="7866"/>
                  <a:pt x="73350" y="7590"/>
                  <a:pt x="72516" y="7185"/>
                </a:cubicBezTo>
                <a:cubicBezTo>
                  <a:pt x="72968" y="6699"/>
                  <a:pt x="73872" y="7116"/>
                  <a:pt x="74220" y="6421"/>
                </a:cubicBezTo>
                <a:cubicBezTo>
                  <a:pt x="73976" y="6177"/>
                  <a:pt x="73629" y="6177"/>
                  <a:pt x="73246" y="5934"/>
                </a:cubicBezTo>
                <a:cubicBezTo>
                  <a:pt x="73559" y="5830"/>
                  <a:pt x="73802" y="5517"/>
                  <a:pt x="73837" y="5169"/>
                </a:cubicBezTo>
                <a:cubicBezTo>
                  <a:pt x="74282" y="5195"/>
                  <a:pt x="74688" y="5379"/>
                  <a:pt x="75114" y="5379"/>
                </a:cubicBezTo>
                <a:cubicBezTo>
                  <a:pt x="75253" y="5379"/>
                  <a:pt x="75395" y="5360"/>
                  <a:pt x="75540" y="5308"/>
                </a:cubicBezTo>
                <a:cubicBezTo>
                  <a:pt x="74671" y="4821"/>
                  <a:pt x="73455" y="5065"/>
                  <a:pt x="72829" y="4022"/>
                </a:cubicBezTo>
                <a:lnTo>
                  <a:pt x="72829" y="4022"/>
                </a:lnTo>
                <a:cubicBezTo>
                  <a:pt x="73698" y="4057"/>
                  <a:pt x="74567" y="4196"/>
                  <a:pt x="75401" y="4439"/>
                </a:cubicBezTo>
                <a:cubicBezTo>
                  <a:pt x="75702" y="4514"/>
                  <a:pt x="76139" y="4550"/>
                  <a:pt x="76558" y="4550"/>
                </a:cubicBezTo>
                <a:cubicBezTo>
                  <a:pt x="77108" y="4550"/>
                  <a:pt x="77627" y="4488"/>
                  <a:pt x="77765" y="4370"/>
                </a:cubicBezTo>
                <a:cubicBezTo>
                  <a:pt x="74567" y="3500"/>
                  <a:pt x="71265" y="3083"/>
                  <a:pt x="67962" y="2736"/>
                </a:cubicBezTo>
                <a:lnTo>
                  <a:pt x="73941" y="2736"/>
                </a:lnTo>
                <a:cubicBezTo>
                  <a:pt x="73768" y="2562"/>
                  <a:pt x="73559" y="2458"/>
                  <a:pt x="73316" y="2423"/>
                </a:cubicBezTo>
                <a:cubicBezTo>
                  <a:pt x="71056" y="2353"/>
                  <a:pt x="68831" y="2075"/>
                  <a:pt x="66572" y="2075"/>
                </a:cubicBezTo>
                <a:cubicBezTo>
                  <a:pt x="66513" y="2077"/>
                  <a:pt x="66455" y="2077"/>
                  <a:pt x="66396" y="2077"/>
                </a:cubicBezTo>
                <a:cubicBezTo>
                  <a:pt x="64995" y="2077"/>
                  <a:pt x="63595" y="1693"/>
                  <a:pt x="62226" y="1693"/>
                </a:cubicBezTo>
                <a:cubicBezTo>
                  <a:pt x="60245" y="1693"/>
                  <a:pt x="58333" y="1310"/>
                  <a:pt x="56386" y="1241"/>
                </a:cubicBezTo>
                <a:cubicBezTo>
                  <a:pt x="53466" y="1137"/>
                  <a:pt x="50581" y="685"/>
                  <a:pt x="47626" y="685"/>
                </a:cubicBezTo>
                <a:cubicBezTo>
                  <a:pt x="47348" y="685"/>
                  <a:pt x="47070" y="685"/>
                  <a:pt x="46757" y="650"/>
                </a:cubicBezTo>
                <a:cubicBezTo>
                  <a:pt x="45227" y="407"/>
                  <a:pt x="43663" y="372"/>
                  <a:pt x="42099" y="268"/>
                </a:cubicBezTo>
                <a:cubicBezTo>
                  <a:pt x="41525" y="233"/>
                  <a:pt x="40943" y="224"/>
                  <a:pt x="40356" y="224"/>
                </a:cubicBezTo>
                <a:cubicBezTo>
                  <a:pt x="39770" y="224"/>
                  <a:pt x="39179" y="233"/>
                  <a:pt x="38588" y="233"/>
                </a:cubicBezTo>
                <a:cubicBezTo>
                  <a:pt x="36242" y="203"/>
                  <a:pt x="33920" y="1"/>
                  <a:pt x="315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1661600" y="1556300"/>
            <a:ext cx="25719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2" hasCustomPrompt="1"/>
          </p:nvPr>
        </p:nvSpPr>
        <p:spPr>
          <a:xfrm>
            <a:off x="911954" y="1696963"/>
            <a:ext cx="591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661600" y="1997825"/>
            <a:ext cx="2571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3"/>
          </p:nvPr>
        </p:nvSpPr>
        <p:spPr>
          <a:xfrm>
            <a:off x="1661600" y="3265013"/>
            <a:ext cx="25719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4" hasCustomPrompt="1"/>
          </p:nvPr>
        </p:nvSpPr>
        <p:spPr>
          <a:xfrm>
            <a:off x="911954" y="3354713"/>
            <a:ext cx="591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5"/>
          </p:nvPr>
        </p:nvSpPr>
        <p:spPr>
          <a:xfrm>
            <a:off x="1661600" y="3706500"/>
            <a:ext cx="2571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6"/>
          </p:nvPr>
        </p:nvSpPr>
        <p:spPr>
          <a:xfrm>
            <a:off x="5604750" y="1556300"/>
            <a:ext cx="25719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7" hasCustomPrompt="1"/>
          </p:nvPr>
        </p:nvSpPr>
        <p:spPr>
          <a:xfrm>
            <a:off x="4850161" y="1696963"/>
            <a:ext cx="591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8"/>
          </p:nvPr>
        </p:nvSpPr>
        <p:spPr>
          <a:xfrm>
            <a:off x="5604751" y="1997825"/>
            <a:ext cx="2571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9"/>
          </p:nvPr>
        </p:nvSpPr>
        <p:spPr>
          <a:xfrm>
            <a:off x="5604750" y="3265013"/>
            <a:ext cx="25719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13" hasCustomPrompt="1"/>
          </p:nvPr>
        </p:nvSpPr>
        <p:spPr>
          <a:xfrm>
            <a:off x="4850161" y="3354713"/>
            <a:ext cx="591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4"/>
          </p:nvPr>
        </p:nvSpPr>
        <p:spPr>
          <a:xfrm>
            <a:off x="5604751" y="3706500"/>
            <a:ext cx="2571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6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6"/>
          <p:cNvSpPr/>
          <p:nvPr/>
        </p:nvSpPr>
        <p:spPr>
          <a:xfrm>
            <a:off x="724950" y="505850"/>
            <a:ext cx="7704000" cy="4629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6"/>
          <p:cNvSpPr/>
          <p:nvPr/>
        </p:nvSpPr>
        <p:spPr>
          <a:xfrm>
            <a:off x="0" y="4697425"/>
            <a:ext cx="9144000" cy="44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7" name="Google Shape;227;p26"/>
          <p:cNvPicPr preferRelativeResize="0"/>
          <p:nvPr/>
        </p:nvPicPr>
        <p:blipFill rotWithShape="1">
          <a:blip r:embed="rId3">
            <a:alphaModFix/>
          </a:blip>
          <a:srcRect t="87657"/>
          <a:stretch/>
        </p:blipFill>
        <p:spPr>
          <a:xfrm>
            <a:off x="0" y="4753500"/>
            <a:ext cx="9144000" cy="38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6"/>
          <p:cNvSpPr/>
          <p:nvPr/>
        </p:nvSpPr>
        <p:spPr>
          <a:xfrm>
            <a:off x="1948725" y="394725"/>
            <a:ext cx="5144211" cy="685136"/>
          </a:xfrm>
          <a:custGeom>
            <a:avLst/>
            <a:gdLst/>
            <a:ahLst/>
            <a:cxnLst/>
            <a:rect l="l" t="t" r="r" b="b"/>
            <a:pathLst>
              <a:path w="79678" h="21233" extrusionOk="0">
                <a:moveTo>
                  <a:pt x="4944" y="12256"/>
                </a:moveTo>
                <a:cubicBezTo>
                  <a:pt x="5136" y="12256"/>
                  <a:pt x="5329" y="12319"/>
                  <a:pt x="5528" y="12504"/>
                </a:cubicBezTo>
                <a:cubicBezTo>
                  <a:pt x="5518" y="12503"/>
                  <a:pt x="5507" y="12503"/>
                  <a:pt x="5497" y="12503"/>
                </a:cubicBezTo>
                <a:cubicBezTo>
                  <a:pt x="4978" y="12503"/>
                  <a:pt x="5411" y="13297"/>
                  <a:pt x="4867" y="13297"/>
                </a:cubicBezTo>
                <a:cubicBezTo>
                  <a:pt x="4809" y="13297"/>
                  <a:pt x="4741" y="13288"/>
                  <a:pt x="4659" y="13269"/>
                </a:cubicBezTo>
                <a:lnTo>
                  <a:pt x="4103" y="12469"/>
                </a:lnTo>
                <a:cubicBezTo>
                  <a:pt x="4391" y="12387"/>
                  <a:pt x="4666" y="12256"/>
                  <a:pt x="4944" y="12256"/>
                </a:cubicBezTo>
                <a:close/>
                <a:moveTo>
                  <a:pt x="47425" y="16396"/>
                </a:moveTo>
                <a:cubicBezTo>
                  <a:pt x="47891" y="16396"/>
                  <a:pt x="48353" y="16421"/>
                  <a:pt x="48808" y="16467"/>
                </a:cubicBezTo>
                <a:cubicBezTo>
                  <a:pt x="49573" y="16606"/>
                  <a:pt x="50337" y="16641"/>
                  <a:pt x="51102" y="16710"/>
                </a:cubicBezTo>
                <a:cubicBezTo>
                  <a:pt x="53397" y="16849"/>
                  <a:pt x="55726" y="16849"/>
                  <a:pt x="57985" y="17232"/>
                </a:cubicBezTo>
                <a:cubicBezTo>
                  <a:pt x="60419" y="17614"/>
                  <a:pt x="62887" y="17649"/>
                  <a:pt x="65285" y="18136"/>
                </a:cubicBezTo>
                <a:cubicBezTo>
                  <a:pt x="65425" y="18205"/>
                  <a:pt x="65598" y="18309"/>
                  <a:pt x="65737" y="18414"/>
                </a:cubicBezTo>
                <a:cubicBezTo>
                  <a:pt x="58924" y="17649"/>
                  <a:pt x="52284" y="16849"/>
                  <a:pt x="45610" y="16536"/>
                </a:cubicBezTo>
                <a:cubicBezTo>
                  <a:pt x="46217" y="16439"/>
                  <a:pt x="46824" y="16396"/>
                  <a:pt x="47425" y="16396"/>
                </a:cubicBezTo>
                <a:close/>
                <a:moveTo>
                  <a:pt x="24929" y="17094"/>
                </a:moveTo>
                <a:cubicBezTo>
                  <a:pt x="25612" y="17094"/>
                  <a:pt x="26294" y="17122"/>
                  <a:pt x="26977" y="17197"/>
                </a:cubicBezTo>
                <a:cubicBezTo>
                  <a:pt x="26699" y="17475"/>
                  <a:pt x="26699" y="17475"/>
                  <a:pt x="26351" y="17475"/>
                </a:cubicBezTo>
                <a:cubicBezTo>
                  <a:pt x="26026" y="17471"/>
                  <a:pt x="25701" y="17469"/>
                  <a:pt x="25375" y="17469"/>
                </a:cubicBezTo>
                <a:cubicBezTo>
                  <a:pt x="23059" y="17469"/>
                  <a:pt x="20742" y="17579"/>
                  <a:pt x="18425" y="17823"/>
                </a:cubicBezTo>
                <a:cubicBezTo>
                  <a:pt x="16930" y="17927"/>
                  <a:pt x="15401" y="18170"/>
                  <a:pt x="13941" y="18170"/>
                </a:cubicBezTo>
                <a:cubicBezTo>
                  <a:pt x="12029" y="18170"/>
                  <a:pt x="10186" y="18622"/>
                  <a:pt x="8275" y="18622"/>
                </a:cubicBezTo>
                <a:cubicBezTo>
                  <a:pt x="7232" y="18622"/>
                  <a:pt x="6119" y="18935"/>
                  <a:pt x="5042" y="19039"/>
                </a:cubicBezTo>
                <a:cubicBezTo>
                  <a:pt x="4908" y="19064"/>
                  <a:pt x="4765" y="19092"/>
                  <a:pt x="4623" y="19092"/>
                </a:cubicBezTo>
                <a:cubicBezTo>
                  <a:pt x="4360" y="19092"/>
                  <a:pt x="4098" y="18994"/>
                  <a:pt x="3894" y="18587"/>
                </a:cubicBezTo>
                <a:cubicBezTo>
                  <a:pt x="4937" y="18379"/>
                  <a:pt x="5911" y="18101"/>
                  <a:pt x="6884" y="17962"/>
                </a:cubicBezTo>
                <a:cubicBezTo>
                  <a:pt x="9292" y="17718"/>
                  <a:pt x="11700" y="17608"/>
                  <a:pt x="14109" y="17608"/>
                </a:cubicBezTo>
                <a:cubicBezTo>
                  <a:pt x="14447" y="17608"/>
                  <a:pt x="14785" y="17610"/>
                  <a:pt x="15123" y="17614"/>
                </a:cubicBezTo>
                <a:cubicBezTo>
                  <a:pt x="15783" y="17579"/>
                  <a:pt x="16479" y="17475"/>
                  <a:pt x="17139" y="17336"/>
                </a:cubicBezTo>
                <a:cubicBezTo>
                  <a:pt x="17243" y="17301"/>
                  <a:pt x="17348" y="17301"/>
                  <a:pt x="17452" y="17301"/>
                </a:cubicBezTo>
                <a:cubicBezTo>
                  <a:pt x="17905" y="17331"/>
                  <a:pt x="18357" y="17343"/>
                  <a:pt x="18809" y="17343"/>
                </a:cubicBezTo>
                <a:cubicBezTo>
                  <a:pt x="20858" y="17343"/>
                  <a:pt x="22895" y="17094"/>
                  <a:pt x="24929" y="17094"/>
                </a:cubicBezTo>
                <a:close/>
                <a:moveTo>
                  <a:pt x="31561" y="1"/>
                </a:moveTo>
                <a:cubicBezTo>
                  <a:pt x="31124" y="1"/>
                  <a:pt x="30685" y="8"/>
                  <a:pt x="30245" y="24"/>
                </a:cubicBezTo>
                <a:cubicBezTo>
                  <a:pt x="29630" y="47"/>
                  <a:pt x="29020" y="55"/>
                  <a:pt x="28411" y="55"/>
                </a:cubicBezTo>
                <a:cubicBezTo>
                  <a:pt x="27193" y="55"/>
                  <a:pt x="25980" y="24"/>
                  <a:pt x="24752" y="24"/>
                </a:cubicBezTo>
                <a:cubicBezTo>
                  <a:pt x="24196" y="24"/>
                  <a:pt x="23644" y="22"/>
                  <a:pt x="23095" y="22"/>
                </a:cubicBezTo>
                <a:cubicBezTo>
                  <a:pt x="21447" y="22"/>
                  <a:pt x="19824" y="42"/>
                  <a:pt x="18182" y="198"/>
                </a:cubicBezTo>
                <a:cubicBezTo>
                  <a:pt x="18146" y="201"/>
                  <a:pt x="18111" y="202"/>
                  <a:pt x="18076" y="202"/>
                </a:cubicBezTo>
                <a:cubicBezTo>
                  <a:pt x="17751" y="202"/>
                  <a:pt x="17423" y="99"/>
                  <a:pt x="17067" y="99"/>
                </a:cubicBezTo>
                <a:cubicBezTo>
                  <a:pt x="16966" y="99"/>
                  <a:pt x="16863" y="107"/>
                  <a:pt x="16757" y="128"/>
                </a:cubicBezTo>
                <a:cubicBezTo>
                  <a:pt x="15783" y="337"/>
                  <a:pt x="14775" y="476"/>
                  <a:pt x="13802" y="580"/>
                </a:cubicBezTo>
                <a:cubicBezTo>
                  <a:pt x="11890" y="754"/>
                  <a:pt x="9978" y="998"/>
                  <a:pt x="8066" y="1032"/>
                </a:cubicBezTo>
                <a:cubicBezTo>
                  <a:pt x="7994" y="1030"/>
                  <a:pt x="7922" y="1029"/>
                  <a:pt x="7850" y="1029"/>
                </a:cubicBezTo>
                <a:cubicBezTo>
                  <a:pt x="6914" y="1029"/>
                  <a:pt x="5985" y="1238"/>
                  <a:pt x="5146" y="1658"/>
                </a:cubicBezTo>
                <a:cubicBezTo>
                  <a:pt x="5598" y="2319"/>
                  <a:pt x="6328" y="2145"/>
                  <a:pt x="6954" y="2319"/>
                </a:cubicBezTo>
                <a:cubicBezTo>
                  <a:pt x="6571" y="2562"/>
                  <a:pt x="5876" y="2527"/>
                  <a:pt x="5980" y="3083"/>
                </a:cubicBezTo>
                <a:cubicBezTo>
                  <a:pt x="6056" y="3432"/>
                  <a:pt x="6238" y="3523"/>
                  <a:pt x="6459" y="3523"/>
                </a:cubicBezTo>
                <a:cubicBezTo>
                  <a:pt x="6699" y="3523"/>
                  <a:pt x="6984" y="3417"/>
                  <a:pt x="7231" y="3417"/>
                </a:cubicBezTo>
                <a:cubicBezTo>
                  <a:pt x="7279" y="3417"/>
                  <a:pt x="7326" y="3421"/>
                  <a:pt x="7371" y="3431"/>
                </a:cubicBezTo>
                <a:cubicBezTo>
                  <a:pt x="7018" y="4008"/>
                  <a:pt x="6400" y="4378"/>
                  <a:pt x="5734" y="4378"/>
                </a:cubicBezTo>
                <a:cubicBezTo>
                  <a:pt x="5677" y="4378"/>
                  <a:pt x="5620" y="4375"/>
                  <a:pt x="5563" y="4370"/>
                </a:cubicBezTo>
                <a:cubicBezTo>
                  <a:pt x="5525" y="4366"/>
                  <a:pt x="5488" y="4364"/>
                  <a:pt x="5451" y="4364"/>
                </a:cubicBezTo>
                <a:cubicBezTo>
                  <a:pt x="4778" y="4364"/>
                  <a:pt x="4277" y="4942"/>
                  <a:pt x="3651" y="5239"/>
                </a:cubicBezTo>
                <a:cubicBezTo>
                  <a:pt x="4068" y="5725"/>
                  <a:pt x="4624" y="5586"/>
                  <a:pt x="5007" y="5830"/>
                </a:cubicBezTo>
                <a:cubicBezTo>
                  <a:pt x="4659" y="6281"/>
                  <a:pt x="4381" y="6699"/>
                  <a:pt x="5215" y="6977"/>
                </a:cubicBezTo>
                <a:cubicBezTo>
                  <a:pt x="3373" y="7185"/>
                  <a:pt x="1565" y="7776"/>
                  <a:pt x="1" y="8715"/>
                </a:cubicBezTo>
                <a:cubicBezTo>
                  <a:pt x="220" y="8782"/>
                  <a:pt x="439" y="8807"/>
                  <a:pt x="660" y="8807"/>
                </a:cubicBezTo>
                <a:cubicBezTo>
                  <a:pt x="1255" y="8807"/>
                  <a:pt x="1868" y="8629"/>
                  <a:pt x="2546" y="8629"/>
                </a:cubicBezTo>
                <a:cubicBezTo>
                  <a:pt x="2658" y="8629"/>
                  <a:pt x="2771" y="8634"/>
                  <a:pt x="2886" y="8645"/>
                </a:cubicBezTo>
                <a:cubicBezTo>
                  <a:pt x="2122" y="9132"/>
                  <a:pt x="1252" y="9097"/>
                  <a:pt x="731" y="9688"/>
                </a:cubicBezTo>
                <a:cubicBezTo>
                  <a:pt x="782" y="9919"/>
                  <a:pt x="966" y="10055"/>
                  <a:pt x="1170" y="10055"/>
                </a:cubicBezTo>
                <a:cubicBezTo>
                  <a:pt x="1243" y="10055"/>
                  <a:pt x="1318" y="10038"/>
                  <a:pt x="1391" y="10001"/>
                </a:cubicBezTo>
                <a:cubicBezTo>
                  <a:pt x="2122" y="9723"/>
                  <a:pt x="2921" y="9793"/>
                  <a:pt x="3651" y="9584"/>
                </a:cubicBezTo>
                <a:cubicBezTo>
                  <a:pt x="3937" y="9509"/>
                  <a:pt x="4217" y="9440"/>
                  <a:pt x="4488" y="9440"/>
                </a:cubicBezTo>
                <a:cubicBezTo>
                  <a:pt x="4841" y="9440"/>
                  <a:pt x="5178" y="9557"/>
                  <a:pt x="5494" y="9932"/>
                </a:cubicBezTo>
                <a:cubicBezTo>
                  <a:pt x="4972" y="10071"/>
                  <a:pt x="4903" y="10488"/>
                  <a:pt x="4763" y="10974"/>
                </a:cubicBezTo>
                <a:cubicBezTo>
                  <a:pt x="4464" y="10629"/>
                  <a:pt x="4119" y="10421"/>
                  <a:pt x="3738" y="10421"/>
                </a:cubicBezTo>
                <a:cubicBezTo>
                  <a:pt x="3544" y="10421"/>
                  <a:pt x="3341" y="10475"/>
                  <a:pt x="3130" y="10592"/>
                </a:cubicBezTo>
                <a:cubicBezTo>
                  <a:pt x="2991" y="11287"/>
                  <a:pt x="3651" y="11253"/>
                  <a:pt x="3964" y="11496"/>
                </a:cubicBezTo>
                <a:cubicBezTo>
                  <a:pt x="3443" y="12156"/>
                  <a:pt x="2434" y="11844"/>
                  <a:pt x="1809" y="12678"/>
                </a:cubicBezTo>
                <a:cubicBezTo>
                  <a:pt x="1862" y="12674"/>
                  <a:pt x="1914" y="12672"/>
                  <a:pt x="1964" y="12672"/>
                </a:cubicBezTo>
                <a:cubicBezTo>
                  <a:pt x="2729" y="12672"/>
                  <a:pt x="3129" y="13149"/>
                  <a:pt x="3651" y="13443"/>
                </a:cubicBezTo>
                <a:cubicBezTo>
                  <a:pt x="3164" y="13895"/>
                  <a:pt x="1982" y="13338"/>
                  <a:pt x="2017" y="14555"/>
                </a:cubicBezTo>
                <a:cubicBezTo>
                  <a:pt x="2368" y="14736"/>
                  <a:pt x="2715" y="14803"/>
                  <a:pt x="3060" y="14803"/>
                </a:cubicBezTo>
                <a:cubicBezTo>
                  <a:pt x="3844" y="14803"/>
                  <a:pt x="4617" y="14457"/>
                  <a:pt x="5389" y="14312"/>
                </a:cubicBezTo>
                <a:lnTo>
                  <a:pt x="5459" y="14555"/>
                </a:lnTo>
                <a:lnTo>
                  <a:pt x="1809" y="15633"/>
                </a:lnTo>
                <a:cubicBezTo>
                  <a:pt x="2204" y="16061"/>
                  <a:pt x="2639" y="16216"/>
                  <a:pt x="3102" y="16216"/>
                </a:cubicBezTo>
                <a:cubicBezTo>
                  <a:pt x="3615" y="16216"/>
                  <a:pt x="4162" y="16026"/>
                  <a:pt x="4729" y="15806"/>
                </a:cubicBezTo>
                <a:lnTo>
                  <a:pt x="4729" y="15806"/>
                </a:lnTo>
                <a:cubicBezTo>
                  <a:pt x="4520" y="16050"/>
                  <a:pt x="4485" y="16397"/>
                  <a:pt x="4624" y="16676"/>
                </a:cubicBezTo>
                <a:cubicBezTo>
                  <a:pt x="3860" y="16676"/>
                  <a:pt x="3130" y="17127"/>
                  <a:pt x="2782" y="17857"/>
                </a:cubicBezTo>
                <a:cubicBezTo>
                  <a:pt x="3025" y="18066"/>
                  <a:pt x="3547" y="18066"/>
                  <a:pt x="3303" y="18553"/>
                </a:cubicBezTo>
                <a:cubicBezTo>
                  <a:pt x="3157" y="18579"/>
                  <a:pt x="3011" y="18591"/>
                  <a:pt x="2865" y="18591"/>
                </a:cubicBezTo>
                <a:cubicBezTo>
                  <a:pt x="2629" y="18591"/>
                  <a:pt x="2393" y="18561"/>
                  <a:pt x="2156" y="18518"/>
                </a:cubicBezTo>
                <a:lnTo>
                  <a:pt x="2156" y="18518"/>
                </a:lnTo>
                <a:cubicBezTo>
                  <a:pt x="2330" y="19352"/>
                  <a:pt x="3130" y="18866"/>
                  <a:pt x="3512" y="19248"/>
                </a:cubicBezTo>
                <a:cubicBezTo>
                  <a:pt x="3439" y="19756"/>
                  <a:pt x="3165" y="19911"/>
                  <a:pt x="2840" y="19911"/>
                </a:cubicBezTo>
                <a:cubicBezTo>
                  <a:pt x="2699" y="19911"/>
                  <a:pt x="2547" y="19881"/>
                  <a:pt x="2400" y="19839"/>
                </a:cubicBezTo>
                <a:cubicBezTo>
                  <a:pt x="2155" y="19757"/>
                  <a:pt x="1899" y="19724"/>
                  <a:pt x="1645" y="19724"/>
                </a:cubicBezTo>
                <a:cubicBezTo>
                  <a:pt x="1465" y="19724"/>
                  <a:pt x="1286" y="19741"/>
                  <a:pt x="1113" y="19769"/>
                </a:cubicBezTo>
                <a:cubicBezTo>
                  <a:pt x="1391" y="20152"/>
                  <a:pt x="1774" y="20152"/>
                  <a:pt x="2017" y="20256"/>
                </a:cubicBezTo>
                <a:cubicBezTo>
                  <a:pt x="2618" y="20447"/>
                  <a:pt x="3239" y="20702"/>
                  <a:pt x="3900" y="20702"/>
                </a:cubicBezTo>
                <a:cubicBezTo>
                  <a:pt x="4080" y="20702"/>
                  <a:pt x="4264" y="20683"/>
                  <a:pt x="4451" y="20638"/>
                </a:cubicBezTo>
                <a:cubicBezTo>
                  <a:pt x="7475" y="19978"/>
                  <a:pt x="10569" y="19630"/>
                  <a:pt x="13698" y="19561"/>
                </a:cubicBezTo>
                <a:cubicBezTo>
                  <a:pt x="14671" y="19526"/>
                  <a:pt x="15644" y="19491"/>
                  <a:pt x="16618" y="19387"/>
                </a:cubicBezTo>
                <a:cubicBezTo>
                  <a:pt x="18947" y="19213"/>
                  <a:pt x="21241" y="18970"/>
                  <a:pt x="23570" y="18796"/>
                </a:cubicBezTo>
                <a:cubicBezTo>
                  <a:pt x="24856" y="18692"/>
                  <a:pt x="26108" y="18727"/>
                  <a:pt x="27394" y="18657"/>
                </a:cubicBezTo>
                <a:cubicBezTo>
                  <a:pt x="30001" y="18518"/>
                  <a:pt x="32643" y="18414"/>
                  <a:pt x="35250" y="18309"/>
                </a:cubicBezTo>
                <a:cubicBezTo>
                  <a:pt x="35911" y="18286"/>
                  <a:pt x="36575" y="18278"/>
                  <a:pt x="37241" y="18278"/>
                </a:cubicBezTo>
                <a:cubicBezTo>
                  <a:pt x="38572" y="18278"/>
                  <a:pt x="39909" y="18309"/>
                  <a:pt x="41230" y="18309"/>
                </a:cubicBezTo>
                <a:cubicBezTo>
                  <a:pt x="44880" y="18344"/>
                  <a:pt x="48530" y="18344"/>
                  <a:pt x="52180" y="18587"/>
                </a:cubicBezTo>
                <a:cubicBezTo>
                  <a:pt x="54509" y="18761"/>
                  <a:pt x="56838" y="18970"/>
                  <a:pt x="59132" y="19144"/>
                </a:cubicBezTo>
                <a:cubicBezTo>
                  <a:pt x="60453" y="19248"/>
                  <a:pt x="61809" y="19317"/>
                  <a:pt x="63130" y="19457"/>
                </a:cubicBezTo>
                <a:cubicBezTo>
                  <a:pt x="65112" y="19665"/>
                  <a:pt x="67058" y="19943"/>
                  <a:pt x="69075" y="20256"/>
                </a:cubicBezTo>
                <a:cubicBezTo>
                  <a:pt x="71056" y="20534"/>
                  <a:pt x="73072" y="20673"/>
                  <a:pt x="75054" y="21125"/>
                </a:cubicBezTo>
                <a:cubicBezTo>
                  <a:pt x="75302" y="21172"/>
                  <a:pt x="75578" y="21232"/>
                  <a:pt x="75867" y="21232"/>
                </a:cubicBezTo>
                <a:cubicBezTo>
                  <a:pt x="76224" y="21232"/>
                  <a:pt x="76600" y="21139"/>
                  <a:pt x="76966" y="20812"/>
                </a:cubicBezTo>
                <a:lnTo>
                  <a:pt x="74984" y="19735"/>
                </a:lnTo>
                <a:cubicBezTo>
                  <a:pt x="75386" y="19735"/>
                  <a:pt x="75741" y="19886"/>
                  <a:pt x="76057" y="19886"/>
                </a:cubicBezTo>
                <a:cubicBezTo>
                  <a:pt x="76287" y="19886"/>
                  <a:pt x="76497" y="19805"/>
                  <a:pt x="76688" y="19526"/>
                </a:cubicBezTo>
                <a:cubicBezTo>
                  <a:pt x="76340" y="19178"/>
                  <a:pt x="75923" y="18866"/>
                  <a:pt x="75471" y="18657"/>
                </a:cubicBezTo>
                <a:lnTo>
                  <a:pt x="76271" y="18622"/>
                </a:lnTo>
                <a:cubicBezTo>
                  <a:pt x="76166" y="17857"/>
                  <a:pt x="75749" y="17579"/>
                  <a:pt x="75019" y="17475"/>
                </a:cubicBezTo>
                <a:cubicBezTo>
                  <a:pt x="74393" y="17440"/>
                  <a:pt x="73802" y="17301"/>
                  <a:pt x="73177" y="17197"/>
                </a:cubicBezTo>
                <a:cubicBezTo>
                  <a:pt x="72516" y="17058"/>
                  <a:pt x="71751" y="17093"/>
                  <a:pt x="71021" y="16363"/>
                </a:cubicBezTo>
                <a:lnTo>
                  <a:pt x="71021" y="16363"/>
                </a:lnTo>
                <a:cubicBezTo>
                  <a:pt x="71179" y="16392"/>
                  <a:pt x="71329" y="16403"/>
                  <a:pt x="71472" y="16403"/>
                </a:cubicBezTo>
                <a:cubicBezTo>
                  <a:pt x="72017" y="16403"/>
                  <a:pt x="72473" y="16237"/>
                  <a:pt x="72929" y="16237"/>
                </a:cubicBezTo>
                <a:cubicBezTo>
                  <a:pt x="73069" y="16237"/>
                  <a:pt x="73208" y="16252"/>
                  <a:pt x="73350" y="16293"/>
                </a:cubicBezTo>
                <a:cubicBezTo>
                  <a:pt x="74359" y="16571"/>
                  <a:pt x="75401" y="16641"/>
                  <a:pt x="76375" y="16919"/>
                </a:cubicBezTo>
                <a:cubicBezTo>
                  <a:pt x="76494" y="16955"/>
                  <a:pt x="76596" y="16973"/>
                  <a:pt x="76687" y="16973"/>
                </a:cubicBezTo>
                <a:cubicBezTo>
                  <a:pt x="76944" y="16973"/>
                  <a:pt x="77118" y="16837"/>
                  <a:pt x="77348" y="16606"/>
                </a:cubicBezTo>
                <a:cubicBezTo>
                  <a:pt x="75958" y="15424"/>
                  <a:pt x="74185" y="15563"/>
                  <a:pt x="72551" y="15215"/>
                </a:cubicBezTo>
                <a:cubicBezTo>
                  <a:pt x="72644" y="15030"/>
                  <a:pt x="72767" y="14999"/>
                  <a:pt x="72891" y="14999"/>
                </a:cubicBezTo>
                <a:cubicBezTo>
                  <a:pt x="72953" y="14999"/>
                  <a:pt x="73014" y="15007"/>
                  <a:pt x="73072" y="15007"/>
                </a:cubicBezTo>
                <a:cubicBezTo>
                  <a:pt x="74150" y="15076"/>
                  <a:pt x="75228" y="15215"/>
                  <a:pt x="76305" y="15424"/>
                </a:cubicBezTo>
                <a:cubicBezTo>
                  <a:pt x="76548" y="15469"/>
                  <a:pt x="76748" y="15495"/>
                  <a:pt x="76916" y="15495"/>
                </a:cubicBezTo>
                <a:cubicBezTo>
                  <a:pt x="77399" y="15495"/>
                  <a:pt x="77611" y="15278"/>
                  <a:pt x="77765" y="14659"/>
                </a:cubicBezTo>
                <a:cubicBezTo>
                  <a:pt x="76271" y="13895"/>
                  <a:pt x="74532" y="13929"/>
                  <a:pt x="72829" y="13512"/>
                </a:cubicBezTo>
                <a:cubicBezTo>
                  <a:pt x="73041" y="13300"/>
                  <a:pt x="73294" y="13209"/>
                  <a:pt x="73557" y="13209"/>
                </a:cubicBezTo>
                <a:cubicBezTo>
                  <a:pt x="73638" y="13209"/>
                  <a:pt x="73720" y="13218"/>
                  <a:pt x="73802" y="13234"/>
                </a:cubicBezTo>
                <a:cubicBezTo>
                  <a:pt x="74810" y="13408"/>
                  <a:pt x="75853" y="13582"/>
                  <a:pt x="76861" y="13790"/>
                </a:cubicBezTo>
                <a:cubicBezTo>
                  <a:pt x="77006" y="13846"/>
                  <a:pt x="77153" y="13873"/>
                  <a:pt x="77299" y="13873"/>
                </a:cubicBezTo>
                <a:cubicBezTo>
                  <a:pt x="77610" y="13873"/>
                  <a:pt x="77911" y="13749"/>
                  <a:pt x="78148" y="13512"/>
                </a:cubicBezTo>
                <a:cubicBezTo>
                  <a:pt x="77696" y="13095"/>
                  <a:pt x="77140" y="12782"/>
                  <a:pt x="76514" y="12608"/>
                </a:cubicBezTo>
                <a:cubicBezTo>
                  <a:pt x="75054" y="12261"/>
                  <a:pt x="73489" y="12226"/>
                  <a:pt x="72238" y="11183"/>
                </a:cubicBezTo>
                <a:cubicBezTo>
                  <a:pt x="72308" y="11166"/>
                  <a:pt x="72377" y="11157"/>
                  <a:pt x="72447" y="11157"/>
                </a:cubicBezTo>
                <a:cubicBezTo>
                  <a:pt x="72516" y="11157"/>
                  <a:pt x="72586" y="11166"/>
                  <a:pt x="72655" y="11183"/>
                </a:cubicBezTo>
                <a:cubicBezTo>
                  <a:pt x="74150" y="11426"/>
                  <a:pt x="75610" y="11704"/>
                  <a:pt x="77070" y="11983"/>
                </a:cubicBezTo>
                <a:cubicBezTo>
                  <a:pt x="77204" y="12005"/>
                  <a:pt x="77344" y="12020"/>
                  <a:pt x="77481" y="12020"/>
                </a:cubicBezTo>
                <a:cubicBezTo>
                  <a:pt x="77771" y="12020"/>
                  <a:pt x="78041" y="11952"/>
                  <a:pt x="78182" y="11739"/>
                </a:cubicBezTo>
                <a:cubicBezTo>
                  <a:pt x="78426" y="11426"/>
                  <a:pt x="78009" y="11253"/>
                  <a:pt x="77835" y="11044"/>
                </a:cubicBezTo>
                <a:cubicBezTo>
                  <a:pt x="77964" y="10886"/>
                  <a:pt x="78116" y="10859"/>
                  <a:pt x="78271" y="10859"/>
                </a:cubicBezTo>
                <a:cubicBezTo>
                  <a:pt x="78354" y="10859"/>
                  <a:pt x="78438" y="10867"/>
                  <a:pt x="78519" y="10867"/>
                </a:cubicBezTo>
                <a:cubicBezTo>
                  <a:pt x="78652" y="10867"/>
                  <a:pt x="78776" y="10845"/>
                  <a:pt x="78878" y="10731"/>
                </a:cubicBezTo>
                <a:cubicBezTo>
                  <a:pt x="78773" y="10244"/>
                  <a:pt x="78078" y="10488"/>
                  <a:pt x="78009" y="9966"/>
                </a:cubicBezTo>
                <a:cubicBezTo>
                  <a:pt x="78218" y="9757"/>
                  <a:pt x="78471" y="9727"/>
                  <a:pt x="78738" y="9727"/>
                </a:cubicBezTo>
                <a:cubicBezTo>
                  <a:pt x="78849" y="9727"/>
                  <a:pt x="78962" y="9732"/>
                  <a:pt x="79075" y="9732"/>
                </a:cubicBezTo>
                <a:cubicBezTo>
                  <a:pt x="79280" y="9732"/>
                  <a:pt x="79485" y="9715"/>
                  <a:pt x="79677" y="9619"/>
                </a:cubicBezTo>
                <a:cubicBezTo>
                  <a:pt x="79156" y="8750"/>
                  <a:pt x="78287" y="8680"/>
                  <a:pt x="77487" y="8472"/>
                </a:cubicBezTo>
                <a:cubicBezTo>
                  <a:pt x="77001" y="8332"/>
                  <a:pt x="76340" y="8506"/>
                  <a:pt x="76166" y="7742"/>
                </a:cubicBezTo>
                <a:cubicBezTo>
                  <a:pt x="76043" y="7827"/>
                  <a:pt x="75801" y="7866"/>
                  <a:pt x="75490" y="7866"/>
                </a:cubicBezTo>
                <a:cubicBezTo>
                  <a:pt x="74663" y="7866"/>
                  <a:pt x="73350" y="7590"/>
                  <a:pt x="72516" y="7185"/>
                </a:cubicBezTo>
                <a:cubicBezTo>
                  <a:pt x="72968" y="6699"/>
                  <a:pt x="73872" y="7116"/>
                  <a:pt x="74220" y="6421"/>
                </a:cubicBezTo>
                <a:cubicBezTo>
                  <a:pt x="73976" y="6177"/>
                  <a:pt x="73629" y="6177"/>
                  <a:pt x="73246" y="5934"/>
                </a:cubicBezTo>
                <a:cubicBezTo>
                  <a:pt x="73559" y="5830"/>
                  <a:pt x="73802" y="5517"/>
                  <a:pt x="73837" y="5169"/>
                </a:cubicBezTo>
                <a:cubicBezTo>
                  <a:pt x="74282" y="5195"/>
                  <a:pt x="74688" y="5379"/>
                  <a:pt x="75114" y="5379"/>
                </a:cubicBezTo>
                <a:cubicBezTo>
                  <a:pt x="75253" y="5379"/>
                  <a:pt x="75395" y="5360"/>
                  <a:pt x="75540" y="5308"/>
                </a:cubicBezTo>
                <a:cubicBezTo>
                  <a:pt x="74671" y="4821"/>
                  <a:pt x="73455" y="5065"/>
                  <a:pt x="72829" y="4022"/>
                </a:cubicBezTo>
                <a:lnTo>
                  <a:pt x="72829" y="4022"/>
                </a:lnTo>
                <a:cubicBezTo>
                  <a:pt x="73698" y="4057"/>
                  <a:pt x="74567" y="4196"/>
                  <a:pt x="75401" y="4439"/>
                </a:cubicBezTo>
                <a:cubicBezTo>
                  <a:pt x="75702" y="4514"/>
                  <a:pt x="76139" y="4550"/>
                  <a:pt x="76558" y="4550"/>
                </a:cubicBezTo>
                <a:cubicBezTo>
                  <a:pt x="77108" y="4550"/>
                  <a:pt x="77627" y="4488"/>
                  <a:pt x="77765" y="4370"/>
                </a:cubicBezTo>
                <a:cubicBezTo>
                  <a:pt x="74567" y="3500"/>
                  <a:pt x="71265" y="3083"/>
                  <a:pt x="67962" y="2736"/>
                </a:cubicBezTo>
                <a:lnTo>
                  <a:pt x="73941" y="2736"/>
                </a:lnTo>
                <a:cubicBezTo>
                  <a:pt x="73768" y="2562"/>
                  <a:pt x="73559" y="2458"/>
                  <a:pt x="73316" y="2423"/>
                </a:cubicBezTo>
                <a:cubicBezTo>
                  <a:pt x="71056" y="2353"/>
                  <a:pt x="68831" y="2075"/>
                  <a:pt x="66572" y="2075"/>
                </a:cubicBezTo>
                <a:cubicBezTo>
                  <a:pt x="66513" y="2077"/>
                  <a:pt x="66455" y="2077"/>
                  <a:pt x="66396" y="2077"/>
                </a:cubicBezTo>
                <a:cubicBezTo>
                  <a:pt x="64995" y="2077"/>
                  <a:pt x="63595" y="1693"/>
                  <a:pt x="62226" y="1693"/>
                </a:cubicBezTo>
                <a:cubicBezTo>
                  <a:pt x="60245" y="1693"/>
                  <a:pt x="58333" y="1310"/>
                  <a:pt x="56386" y="1241"/>
                </a:cubicBezTo>
                <a:cubicBezTo>
                  <a:pt x="53466" y="1137"/>
                  <a:pt x="50581" y="685"/>
                  <a:pt x="47626" y="685"/>
                </a:cubicBezTo>
                <a:cubicBezTo>
                  <a:pt x="47348" y="685"/>
                  <a:pt x="47070" y="685"/>
                  <a:pt x="46757" y="650"/>
                </a:cubicBezTo>
                <a:cubicBezTo>
                  <a:pt x="45227" y="407"/>
                  <a:pt x="43663" y="372"/>
                  <a:pt x="42099" y="268"/>
                </a:cubicBezTo>
                <a:cubicBezTo>
                  <a:pt x="41525" y="233"/>
                  <a:pt x="40943" y="224"/>
                  <a:pt x="40356" y="224"/>
                </a:cubicBezTo>
                <a:cubicBezTo>
                  <a:pt x="39770" y="224"/>
                  <a:pt x="39179" y="233"/>
                  <a:pt x="38588" y="233"/>
                </a:cubicBezTo>
                <a:cubicBezTo>
                  <a:pt x="36242" y="203"/>
                  <a:pt x="33920" y="1"/>
                  <a:pt x="315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7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7"/>
          <p:cNvSpPr/>
          <p:nvPr/>
        </p:nvSpPr>
        <p:spPr>
          <a:xfrm>
            <a:off x="0" y="4697425"/>
            <a:ext cx="9144000" cy="44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3" name="Google Shape;233;p27"/>
          <p:cNvPicPr preferRelativeResize="0"/>
          <p:nvPr/>
        </p:nvPicPr>
        <p:blipFill rotWithShape="1">
          <a:blip r:embed="rId3">
            <a:alphaModFix/>
          </a:blip>
          <a:srcRect t="87657"/>
          <a:stretch/>
        </p:blipFill>
        <p:spPr>
          <a:xfrm>
            <a:off x="0" y="4753500"/>
            <a:ext cx="9144000" cy="38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7"/>
          <p:cNvSpPr/>
          <p:nvPr/>
        </p:nvSpPr>
        <p:spPr>
          <a:xfrm>
            <a:off x="715100" y="0"/>
            <a:ext cx="7713875" cy="4608550"/>
          </a:xfrm>
          <a:custGeom>
            <a:avLst/>
            <a:gdLst/>
            <a:ahLst/>
            <a:cxnLst/>
            <a:rect l="l" t="t" r="r" b="b"/>
            <a:pathLst>
              <a:path w="308555" h="184342" extrusionOk="0">
                <a:moveTo>
                  <a:pt x="0" y="0"/>
                </a:moveTo>
                <a:lnTo>
                  <a:pt x="0" y="184342"/>
                </a:lnTo>
                <a:lnTo>
                  <a:pt x="308555" y="184342"/>
                </a:lnTo>
                <a:lnTo>
                  <a:pt x="308555" y="78191"/>
                </a:lnTo>
                <a:lnTo>
                  <a:pt x="287742" y="78308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taatliches"/>
              <a:buNone/>
              <a:defRPr sz="3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72" r:id="rId6"/>
    <p:sldLayoutId id="2147483673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/>
          <p:nvPr/>
        </p:nvSpPr>
        <p:spPr>
          <a:xfrm>
            <a:off x="1038625" y="-48525"/>
            <a:ext cx="6396775" cy="3775950"/>
          </a:xfrm>
          <a:custGeom>
            <a:avLst/>
            <a:gdLst/>
            <a:ahLst/>
            <a:cxnLst/>
            <a:rect l="l" t="t" r="r" b="b"/>
            <a:pathLst>
              <a:path w="255871" h="151038" extrusionOk="0">
                <a:moveTo>
                  <a:pt x="0" y="0"/>
                </a:moveTo>
                <a:lnTo>
                  <a:pt x="0" y="151038"/>
                </a:lnTo>
                <a:lnTo>
                  <a:pt x="255871" y="151038"/>
                </a:lnTo>
                <a:lnTo>
                  <a:pt x="255871" y="64065"/>
                </a:lnTo>
                <a:lnTo>
                  <a:pt x="189865" y="64065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6" name="Google Shape;246;p31"/>
          <p:cNvSpPr/>
          <p:nvPr/>
        </p:nvSpPr>
        <p:spPr>
          <a:xfrm>
            <a:off x="1124325" y="890875"/>
            <a:ext cx="4627079" cy="1087551"/>
          </a:xfrm>
          <a:custGeom>
            <a:avLst/>
            <a:gdLst/>
            <a:ahLst/>
            <a:cxnLst/>
            <a:rect l="l" t="t" r="r" b="b"/>
            <a:pathLst>
              <a:path w="84509" h="28429" extrusionOk="0">
                <a:moveTo>
                  <a:pt x="53891" y="1"/>
                </a:moveTo>
                <a:cubicBezTo>
                  <a:pt x="52410" y="1"/>
                  <a:pt x="50933" y="21"/>
                  <a:pt x="49468" y="41"/>
                </a:cubicBezTo>
                <a:cubicBezTo>
                  <a:pt x="47556" y="41"/>
                  <a:pt x="45679" y="76"/>
                  <a:pt x="43767" y="215"/>
                </a:cubicBezTo>
                <a:cubicBezTo>
                  <a:pt x="40951" y="354"/>
                  <a:pt x="38100" y="701"/>
                  <a:pt x="35250" y="806"/>
                </a:cubicBezTo>
                <a:cubicBezTo>
                  <a:pt x="33546" y="840"/>
                  <a:pt x="31808" y="1014"/>
                  <a:pt x="30070" y="1014"/>
                </a:cubicBezTo>
                <a:cubicBezTo>
                  <a:pt x="29271" y="1014"/>
                  <a:pt x="28506" y="1223"/>
                  <a:pt x="27811" y="1570"/>
                </a:cubicBezTo>
                <a:cubicBezTo>
                  <a:pt x="27463" y="1779"/>
                  <a:pt x="27115" y="1918"/>
                  <a:pt x="26698" y="1953"/>
                </a:cubicBezTo>
                <a:cubicBezTo>
                  <a:pt x="26274" y="1934"/>
                  <a:pt x="25850" y="1926"/>
                  <a:pt x="25426" y="1926"/>
                </a:cubicBezTo>
                <a:cubicBezTo>
                  <a:pt x="22804" y="1926"/>
                  <a:pt x="20179" y="2233"/>
                  <a:pt x="17530" y="2233"/>
                </a:cubicBezTo>
                <a:cubicBezTo>
                  <a:pt x="17411" y="2233"/>
                  <a:pt x="17292" y="2232"/>
                  <a:pt x="17173" y="2231"/>
                </a:cubicBezTo>
                <a:lnTo>
                  <a:pt x="16791" y="2231"/>
                </a:lnTo>
                <a:cubicBezTo>
                  <a:pt x="14809" y="2648"/>
                  <a:pt x="12793" y="2613"/>
                  <a:pt x="10812" y="2822"/>
                </a:cubicBezTo>
                <a:cubicBezTo>
                  <a:pt x="9247" y="2926"/>
                  <a:pt x="7683" y="3135"/>
                  <a:pt x="6153" y="3378"/>
                </a:cubicBezTo>
                <a:cubicBezTo>
                  <a:pt x="5632" y="3482"/>
                  <a:pt x="4937" y="3274"/>
                  <a:pt x="4485" y="4004"/>
                </a:cubicBezTo>
                <a:cubicBezTo>
                  <a:pt x="4898" y="4200"/>
                  <a:pt x="5314" y="4261"/>
                  <a:pt x="5730" y="4261"/>
                </a:cubicBezTo>
                <a:cubicBezTo>
                  <a:pt x="6418" y="4261"/>
                  <a:pt x="7105" y="4094"/>
                  <a:pt x="7773" y="4094"/>
                </a:cubicBezTo>
                <a:cubicBezTo>
                  <a:pt x="8060" y="4094"/>
                  <a:pt x="8343" y="4125"/>
                  <a:pt x="8621" y="4212"/>
                </a:cubicBezTo>
                <a:cubicBezTo>
                  <a:pt x="8359" y="4387"/>
                  <a:pt x="8049" y="4464"/>
                  <a:pt x="7750" y="4464"/>
                </a:cubicBezTo>
                <a:cubicBezTo>
                  <a:pt x="7692" y="4464"/>
                  <a:pt x="7635" y="4461"/>
                  <a:pt x="7579" y="4456"/>
                </a:cubicBezTo>
                <a:cubicBezTo>
                  <a:pt x="7406" y="4448"/>
                  <a:pt x="7234" y="4443"/>
                  <a:pt x="7062" y="4443"/>
                </a:cubicBezTo>
                <a:cubicBezTo>
                  <a:pt x="6504" y="4443"/>
                  <a:pt x="5946" y="4489"/>
                  <a:pt x="5389" y="4595"/>
                </a:cubicBezTo>
                <a:cubicBezTo>
                  <a:pt x="5215" y="4664"/>
                  <a:pt x="5041" y="4734"/>
                  <a:pt x="5041" y="4942"/>
                </a:cubicBezTo>
                <a:cubicBezTo>
                  <a:pt x="5041" y="5151"/>
                  <a:pt x="5215" y="5255"/>
                  <a:pt x="5423" y="5255"/>
                </a:cubicBezTo>
                <a:cubicBezTo>
                  <a:pt x="5528" y="5273"/>
                  <a:pt x="5632" y="5281"/>
                  <a:pt x="5736" y="5281"/>
                </a:cubicBezTo>
                <a:cubicBezTo>
                  <a:pt x="5840" y="5281"/>
                  <a:pt x="5945" y="5273"/>
                  <a:pt x="6049" y="5255"/>
                </a:cubicBezTo>
                <a:cubicBezTo>
                  <a:pt x="6473" y="5142"/>
                  <a:pt x="6900" y="5102"/>
                  <a:pt x="7329" y="5102"/>
                </a:cubicBezTo>
                <a:cubicBezTo>
                  <a:pt x="8342" y="5102"/>
                  <a:pt x="9368" y="5325"/>
                  <a:pt x="10394" y="5325"/>
                </a:cubicBezTo>
                <a:cubicBezTo>
                  <a:pt x="8552" y="5881"/>
                  <a:pt x="6605" y="5812"/>
                  <a:pt x="4763" y="6333"/>
                </a:cubicBezTo>
                <a:lnTo>
                  <a:pt x="4763" y="6542"/>
                </a:lnTo>
                <a:lnTo>
                  <a:pt x="7231" y="6542"/>
                </a:lnTo>
                <a:cubicBezTo>
                  <a:pt x="7025" y="6772"/>
                  <a:pt x="6718" y="6799"/>
                  <a:pt x="6394" y="6799"/>
                </a:cubicBezTo>
                <a:cubicBezTo>
                  <a:pt x="6291" y="6799"/>
                  <a:pt x="6187" y="6796"/>
                  <a:pt x="6083" y="6796"/>
                </a:cubicBezTo>
                <a:cubicBezTo>
                  <a:pt x="5574" y="6796"/>
                  <a:pt x="5087" y="6863"/>
                  <a:pt x="4937" y="7654"/>
                </a:cubicBezTo>
                <a:cubicBezTo>
                  <a:pt x="5125" y="7770"/>
                  <a:pt x="5310" y="7808"/>
                  <a:pt x="5496" y="7808"/>
                </a:cubicBezTo>
                <a:cubicBezTo>
                  <a:pt x="5846" y="7808"/>
                  <a:pt x="6196" y="7673"/>
                  <a:pt x="6562" y="7673"/>
                </a:cubicBezTo>
                <a:cubicBezTo>
                  <a:pt x="6757" y="7673"/>
                  <a:pt x="6956" y="7711"/>
                  <a:pt x="7161" y="7828"/>
                </a:cubicBezTo>
                <a:cubicBezTo>
                  <a:pt x="6362" y="8106"/>
                  <a:pt x="5528" y="7689"/>
                  <a:pt x="4971" y="8523"/>
                </a:cubicBezTo>
                <a:cubicBezTo>
                  <a:pt x="5847" y="8523"/>
                  <a:pt x="6689" y="8404"/>
                  <a:pt x="7521" y="8404"/>
                </a:cubicBezTo>
                <a:cubicBezTo>
                  <a:pt x="7878" y="8404"/>
                  <a:pt x="8232" y="8426"/>
                  <a:pt x="8587" y="8488"/>
                </a:cubicBezTo>
                <a:cubicBezTo>
                  <a:pt x="8726" y="9114"/>
                  <a:pt x="8378" y="9218"/>
                  <a:pt x="7857" y="9218"/>
                </a:cubicBezTo>
                <a:cubicBezTo>
                  <a:pt x="7560" y="9218"/>
                  <a:pt x="7264" y="9208"/>
                  <a:pt x="6970" y="9208"/>
                </a:cubicBezTo>
                <a:cubicBezTo>
                  <a:pt x="6332" y="9208"/>
                  <a:pt x="5705" y="9257"/>
                  <a:pt x="5110" y="9566"/>
                </a:cubicBezTo>
                <a:cubicBezTo>
                  <a:pt x="5632" y="10122"/>
                  <a:pt x="6292" y="9983"/>
                  <a:pt x="6953" y="10087"/>
                </a:cubicBezTo>
                <a:cubicBezTo>
                  <a:pt x="6327" y="10470"/>
                  <a:pt x="5458" y="10296"/>
                  <a:pt x="4867" y="11095"/>
                </a:cubicBezTo>
                <a:cubicBezTo>
                  <a:pt x="6362" y="11165"/>
                  <a:pt x="7752" y="11026"/>
                  <a:pt x="9178" y="11374"/>
                </a:cubicBezTo>
                <a:lnTo>
                  <a:pt x="7996" y="12034"/>
                </a:lnTo>
                <a:cubicBezTo>
                  <a:pt x="8726" y="12382"/>
                  <a:pt x="9525" y="12138"/>
                  <a:pt x="10186" y="12486"/>
                </a:cubicBezTo>
                <a:cubicBezTo>
                  <a:pt x="9595" y="12695"/>
                  <a:pt x="8830" y="12486"/>
                  <a:pt x="8448" y="13216"/>
                </a:cubicBezTo>
                <a:cubicBezTo>
                  <a:pt x="8621" y="13425"/>
                  <a:pt x="9004" y="13286"/>
                  <a:pt x="9039" y="13598"/>
                </a:cubicBezTo>
                <a:cubicBezTo>
                  <a:pt x="8392" y="13745"/>
                  <a:pt x="7795" y="14166"/>
                  <a:pt x="7100" y="14166"/>
                </a:cubicBezTo>
                <a:cubicBezTo>
                  <a:pt x="6973" y="14166"/>
                  <a:pt x="6844" y="14152"/>
                  <a:pt x="6710" y="14120"/>
                </a:cubicBezTo>
                <a:lnTo>
                  <a:pt x="6710" y="14120"/>
                </a:lnTo>
                <a:cubicBezTo>
                  <a:pt x="6752" y="14610"/>
                  <a:pt x="6918" y="14733"/>
                  <a:pt x="7124" y="14733"/>
                </a:cubicBezTo>
                <a:cubicBezTo>
                  <a:pt x="7333" y="14733"/>
                  <a:pt x="7584" y="14606"/>
                  <a:pt x="7788" y="14606"/>
                </a:cubicBezTo>
                <a:cubicBezTo>
                  <a:pt x="7882" y="14606"/>
                  <a:pt x="7965" y="14632"/>
                  <a:pt x="8031" y="14711"/>
                </a:cubicBezTo>
                <a:cubicBezTo>
                  <a:pt x="7891" y="14885"/>
                  <a:pt x="7683" y="14989"/>
                  <a:pt x="7440" y="14989"/>
                </a:cubicBezTo>
                <a:cubicBezTo>
                  <a:pt x="7370" y="14986"/>
                  <a:pt x="7301" y="14985"/>
                  <a:pt x="7231" y="14985"/>
                </a:cubicBezTo>
                <a:cubicBezTo>
                  <a:pt x="6397" y="14985"/>
                  <a:pt x="5562" y="15163"/>
                  <a:pt x="4728" y="15163"/>
                </a:cubicBezTo>
                <a:cubicBezTo>
                  <a:pt x="4609" y="15155"/>
                  <a:pt x="4486" y="15148"/>
                  <a:pt x="4362" y="15148"/>
                </a:cubicBezTo>
                <a:cubicBezTo>
                  <a:pt x="3906" y="15148"/>
                  <a:pt x="3445" y="15249"/>
                  <a:pt x="3199" y="15823"/>
                </a:cubicBezTo>
                <a:cubicBezTo>
                  <a:pt x="3477" y="15997"/>
                  <a:pt x="3720" y="16101"/>
                  <a:pt x="4033" y="16171"/>
                </a:cubicBezTo>
                <a:cubicBezTo>
                  <a:pt x="3511" y="16171"/>
                  <a:pt x="3338" y="16762"/>
                  <a:pt x="2712" y="16762"/>
                </a:cubicBezTo>
                <a:cubicBezTo>
                  <a:pt x="1947" y="16762"/>
                  <a:pt x="1147" y="17075"/>
                  <a:pt x="383" y="17179"/>
                </a:cubicBezTo>
                <a:cubicBezTo>
                  <a:pt x="105" y="17214"/>
                  <a:pt x="0" y="17353"/>
                  <a:pt x="105" y="17666"/>
                </a:cubicBezTo>
                <a:lnTo>
                  <a:pt x="1460" y="17666"/>
                </a:lnTo>
                <a:cubicBezTo>
                  <a:pt x="1182" y="17839"/>
                  <a:pt x="835" y="17874"/>
                  <a:pt x="730" y="18257"/>
                </a:cubicBezTo>
                <a:cubicBezTo>
                  <a:pt x="831" y="18433"/>
                  <a:pt x="969" y="18482"/>
                  <a:pt x="1130" y="18482"/>
                </a:cubicBezTo>
                <a:cubicBezTo>
                  <a:pt x="1190" y="18482"/>
                  <a:pt x="1255" y="18475"/>
                  <a:pt x="1321" y="18465"/>
                </a:cubicBezTo>
                <a:cubicBezTo>
                  <a:pt x="1456" y="18443"/>
                  <a:pt x="1577" y="18318"/>
                  <a:pt x="1711" y="18318"/>
                </a:cubicBezTo>
                <a:cubicBezTo>
                  <a:pt x="1784" y="18318"/>
                  <a:pt x="1861" y="18355"/>
                  <a:pt x="1947" y="18465"/>
                </a:cubicBezTo>
                <a:cubicBezTo>
                  <a:pt x="1599" y="18674"/>
                  <a:pt x="1669" y="18917"/>
                  <a:pt x="1912" y="19126"/>
                </a:cubicBezTo>
                <a:cubicBezTo>
                  <a:pt x="2015" y="19228"/>
                  <a:pt x="2135" y="19244"/>
                  <a:pt x="2262" y="19244"/>
                </a:cubicBezTo>
                <a:cubicBezTo>
                  <a:pt x="2321" y="19244"/>
                  <a:pt x="2381" y="19241"/>
                  <a:pt x="2441" y="19241"/>
                </a:cubicBezTo>
                <a:cubicBezTo>
                  <a:pt x="2558" y="19241"/>
                  <a:pt x="2675" y="19254"/>
                  <a:pt x="2781" y="19334"/>
                </a:cubicBezTo>
                <a:cubicBezTo>
                  <a:pt x="2329" y="19786"/>
                  <a:pt x="1495" y="19404"/>
                  <a:pt x="1147" y="20064"/>
                </a:cubicBezTo>
                <a:cubicBezTo>
                  <a:pt x="1704" y="20481"/>
                  <a:pt x="2329" y="20308"/>
                  <a:pt x="2920" y="20481"/>
                </a:cubicBezTo>
                <a:cubicBezTo>
                  <a:pt x="2870" y="20474"/>
                  <a:pt x="2821" y="20470"/>
                  <a:pt x="2773" y="20470"/>
                </a:cubicBezTo>
                <a:cubicBezTo>
                  <a:pt x="2390" y="20470"/>
                  <a:pt x="2075" y="20690"/>
                  <a:pt x="1704" y="20690"/>
                </a:cubicBezTo>
                <a:cubicBezTo>
                  <a:pt x="1682" y="20688"/>
                  <a:pt x="1661" y="20687"/>
                  <a:pt x="1641" y="20687"/>
                </a:cubicBezTo>
                <a:cubicBezTo>
                  <a:pt x="1262" y="20687"/>
                  <a:pt x="1045" y="20981"/>
                  <a:pt x="1078" y="21211"/>
                </a:cubicBezTo>
                <a:cubicBezTo>
                  <a:pt x="1131" y="21396"/>
                  <a:pt x="1363" y="21480"/>
                  <a:pt x="1608" y="21480"/>
                </a:cubicBezTo>
                <a:cubicBezTo>
                  <a:pt x="1687" y="21480"/>
                  <a:pt x="1767" y="21472"/>
                  <a:pt x="1843" y="21455"/>
                </a:cubicBezTo>
                <a:cubicBezTo>
                  <a:pt x="2017" y="21420"/>
                  <a:pt x="2190" y="21350"/>
                  <a:pt x="2364" y="21316"/>
                </a:cubicBezTo>
                <a:cubicBezTo>
                  <a:pt x="2426" y="21316"/>
                  <a:pt x="2502" y="21302"/>
                  <a:pt x="2582" y="21302"/>
                </a:cubicBezTo>
                <a:cubicBezTo>
                  <a:pt x="2682" y="21302"/>
                  <a:pt x="2789" y="21323"/>
                  <a:pt x="2886" y="21420"/>
                </a:cubicBezTo>
                <a:cubicBezTo>
                  <a:pt x="2295" y="21629"/>
                  <a:pt x="1530" y="21490"/>
                  <a:pt x="1113" y="22185"/>
                </a:cubicBezTo>
                <a:cubicBezTo>
                  <a:pt x="1330" y="22257"/>
                  <a:pt x="1545" y="22274"/>
                  <a:pt x="1755" y="22274"/>
                </a:cubicBezTo>
                <a:cubicBezTo>
                  <a:pt x="1938" y="22274"/>
                  <a:pt x="2118" y="22261"/>
                  <a:pt x="2292" y="22261"/>
                </a:cubicBezTo>
                <a:cubicBezTo>
                  <a:pt x="2587" y="22261"/>
                  <a:pt x="2868" y="22298"/>
                  <a:pt x="3129" y="22498"/>
                </a:cubicBezTo>
                <a:cubicBezTo>
                  <a:pt x="2781" y="22671"/>
                  <a:pt x="2399" y="22776"/>
                  <a:pt x="2017" y="22880"/>
                </a:cubicBezTo>
                <a:cubicBezTo>
                  <a:pt x="1321" y="23019"/>
                  <a:pt x="1530" y="23297"/>
                  <a:pt x="1808" y="23645"/>
                </a:cubicBezTo>
                <a:cubicBezTo>
                  <a:pt x="1691" y="23762"/>
                  <a:pt x="1567" y="23798"/>
                  <a:pt x="1438" y="23798"/>
                </a:cubicBezTo>
                <a:cubicBezTo>
                  <a:pt x="1238" y="23798"/>
                  <a:pt x="1025" y="23712"/>
                  <a:pt x="802" y="23712"/>
                </a:cubicBezTo>
                <a:cubicBezTo>
                  <a:pt x="699" y="23712"/>
                  <a:pt x="594" y="23731"/>
                  <a:pt x="487" y="23784"/>
                </a:cubicBezTo>
                <a:cubicBezTo>
                  <a:pt x="904" y="24097"/>
                  <a:pt x="1460" y="23923"/>
                  <a:pt x="1808" y="24236"/>
                </a:cubicBezTo>
                <a:cubicBezTo>
                  <a:pt x="1615" y="24445"/>
                  <a:pt x="1400" y="24498"/>
                  <a:pt x="1173" y="24498"/>
                </a:cubicBezTo>
                <a:cubicBezTo>
                  <a:pt x="940" y="24498"/>
                  <a:pt x="693" y="24441"/>
                  <a:pt x="445" y="24441"/>
                </a:cubicBezTo>
                <a:cubicBezTo>
                  <a:pt x="413" y="24441"/>
                  <a:pt x="380" y="24442"/>
                  <a:pt x="348" y="24444"/>
                </a:cubicBezTo>
                <a:cubicBezTo>
                  <a:pt x="1078" y="25105"/>
                  <a:pt x="1982" y="25105"/>
                  <a:pt x="2920" y="25105"/>
                </a:cubicBezTo>
                <a:cubicBezTo>
                  <a:pt x="2816" y="25626"/>
                  <a:pt x="3094" y="25765"/>
                  <a:pt x="3511" y="25765"/>
                </a:cubicBezTo>
                <a:cubicBezTo>
                  <a:pt x="4763" y="25765"/>
                  <a:pt x="6014" y="25661"/>
                  <a:pt x="7266" y="25418"/>
                </a:cubicBezTo>
                <a:cubicBezTo>
                  <a:pt x="8130" y="25252"/>
                  <a:pt x="8994" y="25205"/>
                  <a:pt x="9862" y="25205"/>
                </a:cubicBezTo>
                <a:cubicBezTo>
                  <a:pt x="10810" y="25205"/>
                  <a:pt x="11762" y="25261"/>
                  <a:pt x="12724" y="25279"/>
                </a:cubicBezTo>
                <a:cubicBezTo>
                  <a:pt x="12821" y="25265"/>
                  <a:pt x="12918" y="25258"/>
                  <a:pt x="13015" y="25258"/>
                </a:cubicBezTo>
                <a:cubicBezTo>
                  <a:pt x="13401" y="25258"/>
                  <a:pt x="13773" y="25369"/>
                  <a:pt x="14079" y="25592"/>
                </a:cubicBezTo>
                <a:cubicBezTo>
                  <a:pt x="14531" y="25870"/>
                  <a:pt x="15018" y="26009"/>
                  <a:pt x="15539" y="26009"/>
                </a:cubicBezTo>
                <a:cubicBezTo>
                  <a:pt x="16153" y="26041"/>
                  <a:pt x="16766" y="26057"/>
                  <a:pt x="17379" y="26057"/>
                </a:cubicBezTo>
                <a:cubicBezTo>
                  <a:pt x="18744" y="26057"/>
                  <a:pt x="20105" y="25979"/>
                  <a:pt x="21449" y="25835"/>
                </a:cubicBezTo>
                <a:cubicBezTo>
                  <a:pt x="23917" y="25626"/>
                  <a:pt x="26351" y="25452"/>
                  <a:pt x="28819" y="25418"/>
                </a:cubicBezTo>
                <a:cubicBezTo>
                  <a:pt x="29218" y="25409"/>
                  <a:pt x="29618" y="25405"/>
                  <a:pt x="30018" y="25405"/>
                </a:cubicBezTo>
                <a:cubicBezTo>
                  <a:pt x="31217" y="25405"/>
                  <a:pt x="32417" y="25444"/>
                  <a:pt x="33616" y="25522"/>
                </a:cubicBezTo>
                <a:cubicBezTo>
                  <a:pt x="36015" y="25661"/>
                  <a:pt x="38448" y="25696"/>
                  <a:pt x="40847" y="25835"/>
                </a:cubicBezTo>
                <a:cubicBezTo>
                  <a:pt x="42898" y="25974"/>
                  <a:pt x="44914" y="26043"/>
                  <a:pt x="46965" y="26183"/>
                </a:cubicBezTo>
                <a:cubicBezTo>
                  <a:pt x="48877" y="26287"/>
                  <a:pt x="50754" y="26322"/>
                  <a:pt x="52631" y="26495"/>
                </a:cubicBezTo>
                <a:cubicBezTo>
                  <a:pt x="54613" y="26669"/>
                  <a:pt x="56629" y="26878"/>
                  <a:pt x="58610" y="27017"/>
                </a:cubicBezTo>
                <a:cubicBezTo>
                  <a:pt x="59271" y="27052"/>
                  <a:pt x="59966" y="27086"/>
                  <a:pt x="60627" y="27225"/>
                </a:cubicBezTo>
                <a:cubicBezTo>
                  <a:pt x="62017" y="27434"/>
                  <a:pt x="63442" y="27677"/>
                  <a:pt x="64798" y="27747"/>
                </a:cubicBezTo>
                <a:cubicBezTo>
                  <a:pt x="66154" y="27851"/>
                  <a:pt x="67475" y="28060"/>
                  <a:pt x="68831" y="28199"/>
                </a:cubicBezTo>
                <a:cubicBezTo>
                  <a:pt x="69387" y="28249"/>
                  <a:pt x="69963" y="28429"/>
                  <a:pt x="70530" y="28429"/>
                </a:cubicBezTo>
                <a:cubicBezTo>
                  <a:pt x="70741" y="28429"/>
                  <a:pt x="70952" y="28404"/>
                  <a:pt x="71160" y="28338"/>
                </a:cubicBezTo>
                <a:cubicBezTo>
                  <a:pt x="71403" y="27886"/>
                  <a:pt x="70812" y="27816"/>
                  <a:pt x="70882" y="27469"/>
                </a:cubicBezTo>
                <a:cubicBezTo>
                  <a:pt x="71081" y="27455"/>
                  <a:pt x="71280" y="27450"/>
                  <a:pt x="71479" y="27450"/>
                </a:cubicBezTo>
                <a:cubicBezTo>
                  <a:pt x="72208" y="27450"/>
                  <a:pt x="72937" y="27521"/>
                  <a:pt x="73666" y="27521"/>
                </a:cubicBezTo>
                <a:cubicBezTo>
                  <a:pt x="74267" y="27521"/>
                  <a:pt x="74869" y="27473"/>
                  <a:pt x="75470" y="27295"/>
                </a:cubicBezTo>
                <a:cubicBezTo>
                  <a:pt x="75354" y="26997"/>
                  <a:pt x="75207" y="26912"/>
                  <a:pt x="75051" y="26912"/>
                </a:cubicBezTo>
                <a:cubicBezTo>
                  <a:pt x="74879" y="26912"/>
                  <a:pt x="74696" y="27015"/>
                  <a:pt x="74532" y="27052"/>
                </a:cubicBezTo>
                <a:cubicBezTo>
                  <a:pt x="74323" y="26878"/>
                  <a:pt x="74115" y="26773"/>
                  <a:pt x="73976" y="26634"/>
                </a:cubicBezTo>
                <a:cubicBezTo>
                  <a:pt x="74149" y="26217"/>
                  <a:pt x="74219" y="25800"/>
                  <a:pt x="74671" y="25800"/>
                </a:cubicBezTo>
                <a:cubicBezTo>
                  <a:pt x="74010" y="25174"/>
                  <a:pt x="73106" y="25001"/>
                  <a:pt x="72237" y="24653"/>
                </a:cubicBezTo>
                <a:lnTo>
                  <a:pt x="72237" y="24653"/>
                </a:lnTo>
                <a:cubicBezTo>
                  <a:pt x="72631" y="24697"/>
                  <a:pt x="73024" y="24716"/>
                  <a:pt x="73417" y="24716"/>
                </a:cubicBezTo>
                <a:cubicBezTo>
                  <a:pt x="73962" y="24716"/>
                  <a:pt x="74508" y="24679"/>
                  <a:pt x="75053" y="24618"/>
                </a:cubicBezTo>
                <a:cubicBezTo>
                  <a:pt x="75195" y="24601"/>
                  <a:pt x="75337" y="24593"/>
                  <a:pt x="75480" y="24593"/>
                </a:cubicBezTo>
                <a:cubicBezTo>
                  <a:pt x="76485" y="24593"/>
                  <a:pt x="77494" y="24974"/>
                  <a:pt x="78529" y="25035"/>
                </a:cubicBezTo>
                <a:cubicBezTo>
                  <a:pt x="78925" y="25075"/>
                  <a:pt x="79388" y="25328"/>
                  <a:pt x="79809" y="25328"/>
                </a:cubicBezTo>
                <a:cubicBezTo>
                  <a:pt x="80129" y="25328"/>
                  <a:pt x="80425" y="25182"/>
                  <a:pt x="80650" y="24688"/>
                </a:cubicBezTo>
                <a:cubicBezTo>
                  <a:pt x="80706" y="24699"/>
                  <a:pt x="80761" y="24705"/>
                  <a:pt x="80813" y="24705"/>
                </a:cubicBezTo>
                <a:cubicBezTo>
                  <a:pt x="81396" y="24705"/>
                  <a:pt x="81744" y="24035"/>
                  <a:pt x="82318" y="24035"/>
                </a:cubicBezTo>
                <a:cubicBezTo>
                  <a:pt x="82454" y="24035"/>
                  <a:pt x="82603" y="24073"/>
                  <a:pt x="82770" y="24166"/>
                </a:cubicBezTo>
                <a:cubicBezTo>
                  <a:pt x="82597" y="23645"/>
                  <a:pt x="82145" y="23645"/>
                  <a:pt x="81936" y="23401"/>
                </a:cubicBezTo>
                <a:cubicBezTo>
                  <a:pt x="82180" y="23297"/>
                  <a:pt x="82458" y="23297"/>
                  <a:pt x="82492" y="22950"/>
                </a:cubicBezTo>
                <a:lnTo>
                  <a:pt x="81797" y="22637"/>
                </a:lnTo>
                <a:cubicBezTo>
                  <a:pt x="82631" y="22254"/>
                  <a:pt x="81589" y="21837"/>
                  <a:pt x="81832" y="21420"/>
                </a:cubicBezTo>
                <a:cubicBezTo>
                  <a:pt x="81891" y="21407"/>
                  <a:pt x="81951" y="21402"/>
                  <a:pt x="82012" y="21402"/>
                </a:cubicBezTo>
                <a:cubicBezTo>
                  <a:pt x="82142" y="21402"/>
                  <a:pt x="82275" y="21423"/>
                  <a:pt x="82407" y="21423"/>
                </a:cubicBezTo>
                <a:cubicBezTo>
                  <a:pt x="82542" y="21423"/>
                  <a:pt x="82677" y="21401"/>
                  <a:pt x="82805" y="21316"/>
                </a:cubicBezTo>
                <a:cubicBezTo>
                  <a:pt x="82701" y="21038"/>
                  <a:pt x="82319" y="21072"/>
                  <a:pt x="82388" y="20655"/>
                </a:cubicBezTo>
                <a:cubicBezTo>
                  <a:pt x="82666" y="20655"/>
                  <a:pt x="83014" y="20620"/>
                  <a:pt x="83083" y="20238"/>
                </a:cubicBezTo>
                <a:cubicBezTo>
                  <a:pt x="83188" y="19682"/>
                  <a:pt x="82423" y="19995"/>
                  <a:pt x="82423" y="19578"/>
                </a:cubicBezTo>
                <a:cubicBezTo>
                  <a:pt x="82521" y="19523"/>
                  <a:pt x="82625" y="19513"/>
                  <a:pt x="82731" y="19513"/>
                </a:cubicBezTo>
                <a:cubicBezTo>
                  <a:pt x="82795" y="19513"/>
                  <a:pt x="82859" y="19517"/>
                  <a:pt x="82923" y="19517"/>
                </a:cubicBezTo>
                <a:cubicBezTo>
                  <a:pt x="83092" y="19517"/>
                  <a:pt x="83257" y="19491"/>
                  <a:pt x="83396" y="19299"/>
                </a:cubicBezTo>
                <a:cubicBezTo>
                  <a:pt x="83361" y="19021"/>
                  <a:pt x="82770" y="18952"/>
                  <a:pt x="83049" y="18604"/>
                </a:cubicBezTo>
                <a:cubicBezTo>
                  <a:pt x="83264" y="18296"/>
                  <a:pt x="83289" y="17741"/>
                  <a:pt x="83777" y="17741"/>
                </a:cubicBezTo>
                <a:cubicBezTo>
                  <a:pt x="83839" y="17741"/>
                  <a:pt x="83909" y="17750"/>
                  <a:pt x="83987" y="17770"/>
                </a:cubicBezTo>
                <a:cubicBezTo>
                  <a:pt x="83952" y="17318"/>
                  <a:pt x="83431" y="17388"/>
                  <a:pt x="83361" y="17040"/>
                </a:cubicBezTo>
                <a:cubicBezTo>
                  <a:pt x="83434" y="16994"/>
                  <a:pt x="83505" y="16976"/>
                  <a:pt x="83576" y="16976"/>
                </a:cubicBezTo>
                <a:cubicBezTo>
                  <a:pt x="83792" y="16976"/>
                  <a:pt x="84003" y="17138"/>
                  <a:pt x="84229" y="17138"/>
                </a:cubicBezTo>
                <a:cubicBezTo>
                  <a:pt x="84319" y="17138"/>
                  <a:pt x="84412" y="17112"/>
                  <a:pt x="84509" y="17040"/>
                </a:cubicBezTo>
                <a:cubicBezTo>
                  <a:pt x="83292" y="15649"/>
                  <a:pt x="81589" y="15962"/>
                  <a:pt x="80024" y="15580"/>
                </a:cubicBezTo>
                <a:cubicBezTo>
                  <a:pt x="78495" y="15197"/>
                  <a:pt x="76930" y="14989"/>
                  <a:pt x="75436" y="14711"/>
                </a:cubicBezTo>
                <a:cubicBezTo>
                  <a:pt x="75782" y="14304"/>
                  <a:pt x="76214" y="14224"/>
                  <a:pt x="76671" y="14224"/>
                </a:cubicBezTo>
                <a:cubicBezTo>
                  <a:pt x="76968" y="14224"/>
                  <a:pt x="77277" y="14258"/>
                  <a:pt x="77580" y="14258"/>
                </a:cubicBezTo>
                <a:cubicBezTo>
                  <a:pt x="77885" y="14258"/>
                  <a:pt x="78183" y="14223"/>
                  <a:pt x="78460" y="14085"/>
                </a:cubicBezTo>
                <a:cubicBezTo>
                  <a:pt x="78043" y="14016"/>
                  <a:pt x="77626" y="13877"/>
                  <a:pt x="77278" y="13668"/>
                </a:cubicBezTo>
                <a:cubicBezTo>
                  <a:pt x="77329" y="13453"/>
                  <a:pt x="77444" y="13408"/>
                  <a:pt x="77578" y="13408"/>
                </a:cubicBezTo>
                <a:cubicBezTo>
                  <a:pt x="77673" y="13408"/>
                  <a:pt x="77779" y="13431"/>
                  <a:pt x="77877" y="13431"/>
                </a:cubicBezTo>
                <a:cubicBezTo>
                  <a:pt x="78021" y="13431"/>
                  <a:pt x="78151" y="13383"/>
                  <a:pt x="78217" y="13146"/>
                </a:cubicBezTo>
                <a:cubicBezTo>
                  <a:pt x="77892" y="13146"/>
                  <a:pt x="77599" y="13162"/>
                  <a:pt x="77326" y="13162"/>
                </a:cubicBezTo>
                <a:cubicBezTo>
                  <a:pt x="77189" y="13162"/>
                  <a:pt x="77058" y="13158"/>
                  <a:pt x="76930" y="13146"/>
                </a:cubicBezTo>
                <a:cubicBezTo>
                  <a:pt x="76548" y="13146"/>
                  <a:pt x="76131" y="13042"/>
                  <a:pt x="75748" y="12973"/>
                </a:cubicBezTo>
                <a:cubicBezTo>
                  <a:pt x="75842" y="12546"/>
                  <a:pt x="76043" y="12442"/>
                  <a:pt x="76282" y="12442"/>
                </a:cubicBezTo>
                <a:cubicBezTo>
                  <a:pt x="76512" y="12442"/>
                  <a:pt x="76777" y="12538"/>
                  <a:pt x="77018" y="12538"/>
                </a:cubicBezTo>
                <a:cubicBezTo>
                  <a:pt x="77180" y="12538"/>
                  <a:pt x="77331" y="12494"/>
                  <a:pt x="77452" y="12347"/>
                </a:cubicBezTo>
                <a:lnTo>
                  <a:pt x="76305" y="11895"/>
                </a:lnTo>
                <a:cubicBezTo>
                  <a:pt x="76722" y="11374"/>
                  <a:pt x="77382" y="11652"/>
                  <a:pt x="77834" y="11443"/>
                </a:cubicBezTo>
                <a:cubicBezTo>
                  <a:pt x="77799" y="11130"/>
                  <a:pt x="77452" y="11095"/>
                  <a:pt x="77556" y="10644"/>
                </a:cubicBezTo>
                <a:lnTo>
                  <a:pt x="77556" y="10644"/>
                </a:lnTo>
                <a:cubicBezTo>
                  <a:pt x="77698" y="10841"/>
                  <a:pt x="77832" y="10911"/>
                  <a:pt x="77960" y="10911"/>
                </a:cubicBezTo>
                <a:cubicBezTo>
                  <a:pt x="78272" y="10911"/>
                  <a:pt x="78555" y="10498"/>
                  <a:pt x="78867" y="10498"/>
                </a:cubicBezTo>
                <a:cubicBezTo>
                  <a:pt x="78992" y="10498"/>
                  <a:pt x="79122" y="10564"/>
                  <a:pt x="79259" y="10748"/>
                </a:cubicBezTo>
                <a:cubicBezTo>
                  <a:pt x="79433" y="10087"/>
                  <a:pt x="79051" y="9948"/>
                  <a:pt x="78529" y="9844"/>
                </a:cubicBezTo>
                <a:lnTo>
                  <a:pt x="78773" y="9427"/>
                </a:lnTo>
                <a:lnTo>
                  <a:pt x="78182" y="9079"/>
                </a:lnTo>
                <a:lnTo>
                  <a:pt x="78460" y="8662"/>
                </a:lnTo>
                <a:lnTo>
                  <a:pt x="77591" y="7863"/>
                </a:lnTo>
                <a:lnTo>
                  <a:pt x="77591" y="7863"/>
                </a:lnTo>
                <a:cubicBezTo>
                  <a:pt x="77862" y="7940"/>
                  <a:pt x="78083" y="7974"/>
                  <a:pt x="78263" y="7974"/>
                </a:cubicBezTo>
                <a:cubicBezTo>
                  <a:pt x="79210" y="7974"/>
                  <a:pt x="79031" y="7022"/>
                  <a:pt x="79294" y="6437"/>
                </a:cubicBezTo>
                <a:cubicBezTo>
                  <a:pt x="78912" y="6298"/>
                  <a:pt x="78495" y="6194"/>
                  <a:pt x="78078" y="6159"/>
                </a:cubicBezTo>
                <a:cubicBezTo>
                  <a:pt x="78185" y="5963"/>
                  <a:pt x="78329" y="5905"/>
                  <a:pt x="78487" y="5905"/>
                </a:cubicBezTo>
                <a:cubicBezTo>
                  <a:pt x="78715" y="5905"/>
                  <a:pt x="78972" y="6026"/>
                  <a:pt x="79193" y="6026"/>
                </a:cubicBezTo>
                <a:cubicBezTo>
                  <a:pt x="79362" y="6026"/>
                  <a:pt x="79510" y="5956"/>
                  <a:pt x="79607" y="5707"/>
                </a:cubicBezTo>
                <a:cubicBezTo>
                  <a:pt x="79120" y="5325"/>
                  <a:pt x="78425" y="5429"/>
                  <a:pt x="77869" y="4803"/>
                </a:cubicBezTo>
                <a:lnTo>
                  <a:pt x="77869" y="4803"/>
                </a:lnTo>
                <a:lnTo>
                  <a:pt x="79538" y="4873"/>
                </a:lnTo>
                <a:cubicBezTo>
                  <a:pt x="79850" y="4525"/>
                  <a:pt x="79190" y="4386"/>
                  <a:pt x="79399" y="3969"/>
                </a:cubicBezTo>
                <a:lnTo>
                  <a:pt x="79399" y="3969"/>
                </a:lnTo>
                <a:cubicBezTo>
                  <a:pt x="79685" y="4021"/>
                  <a:pt x="79893" y="4463"/>
                  <a:pt x="80213" y="4463"/>
                </a:cubicBezTo>
                <a:cubicBezTo>
                  <a:pt x="80321" y="4463"/>
                  <a:pt x="80441" y="4413"/>
                  <a:pt x="80580" y="4282"/>
                </a:cubicBezTo>
                <a:lnTo>
                  <a:pt x="79781" y="3378"/>
                </a:lnTo>
                <a:lnTo>
                  <a:pt x="79781" y="3378"/>
                </a:lnTo>
                <a:cubicBezTo>
                  <a:pt x="79799" y="3382"/>
                  <a:pt x="79817" y="3384"/>
                  <a:pt x="79835" y="3384"/>
                </a:cubicBezTo>
                <a:cubicBezTo>
                  <a:pt x="79990" y="3384"/>
                  <a:pt x="80136" y="3256"/>
                  <a:pt x="80198" y="3100"/>
                </a:cubicBezTo>
                <a:cubicBezTo>
                  <a:pt x="79677" y="2857"/>
                  <a:pt x="79155" y="2648"/>
                  <a:pt x="78599" y="2474"/>
                </a:cubicBezTo>
                <a:cubicBezTo>
                  <a:pt x="76096" y="1501"/>
                  <a:pt x="73385" y="1327"/>
                  <a:pt x="70777" y="1014"/>
                </a:cubicBezTo>
                <a:cubicBezTo>
                  <a:pt x="68587" y="771"/>
                  <a:pt x="66432" y="493"/>
                  <a:pt x="64242" y="354"/>
                </a:cubicBezTo>
                <a:cubicBezTo>
                  <a:pt x="61878" y="215"/>
                  <a:pt x="59514" y="76"/>
                  <a:pt x="57150" y="41"/>
                </a:cubicBezTo>
                <a:cubicBezTo>
                  <a:pt x="56063" y="12"/>
                  <a:pt x="54976" y="1"/>
                  <a:pt x="538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1"/>
          <p:cNvSpPr txBox="1">
            <a:spLocks noGrp="1"/>
          </p:cNvSpPr>
          <p:nvPr>
            <p:ph type="ctrTitle"/>
          </p:nvPr>
        </p:nvSpPr>
        <p:spPr>
          <a:xfrm>
            <a:off x="2544726" y="999225"/>
            <a:ext cx="3911674" cy="979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solidFill>
                  <a:schemeClr val="dk2"/>
                </a:solidFill>
              </a:rPr>
              <a:t>The DVK</a:t>
            </a:r>
            <a:endParaRPr sz="3800" dirty="0">
              <a:solidFill>
                <a:schemeClr val="dk2"/>
              </a:solidFill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249" name="Google Shape;249;p31"/>
          <p:cNvSpPr/>
          <p:nvPr/>
        </p:nvSpPr>
        <p:spPr>
          <a:xfrm>
            <a:off x="6806733" y="2172398"/>
            <a:ext cx="2614772" cy="2503540"/>
          </a:xfrm>
          <a:custGeom>
            <a:avLst/>
            <a:gdLst/>
            <a:ahLst/>
            <a:cxnLst/>
            <a:rect l="l" t="t" r="r" b="b"/>
            <a:pathLst>
              <a:path w="46861" h="45891" extrusionOk="0">
                <a:moveTo>
                  <a:pt x="30997" y="1590"/>
                </a:moveTo>
                <a:cubicBezTo>
                  <a:pt x="32229" y="1590"/>
                  <a:pt x="33325" y="2161"/>
                  <a:pt x="34451" y="2644"/>
                </a:cubicBezTo>
                <a:cubicBezTo>
                  <a:pt x="34395" y="2647"/>
                  <a:pt x="34341" y="2648"/>
                  <a:pt x="34286" y="2648"/>
                </a:cubicBezTo>
                <a:cubicBezTo>
                  <a:pt x="32974" y="2648"/>
                  <a:pt x="31931" y="1868"/>
                  <a:pt x="30696" y="1601"/>
                </a:cubicBezTo>
                <a:cubicBezTo>
                  <a:pt x="30797" y="1593"/>
                  <a:pt x="30898" y="1590"/>
                  <a:pt x="30997" y="1590"/>
                </a:cubicBezTo>
                <a:close/>
                <a:moveTo>
                  <a:pt x="35674" y="3030"/>
                </a:moveTo>
                <a:cubicBezTo>
                  <a:pt x="39052" y="3361"/>
                  <a:pt x="44809" y="10236"/>
                  <a:pt x="44601" y="13629"/>
                </a:cubicBezTo>
                <a:cubicBezTo>
                  <a:pt x="43038" y="9078"/>
                  <a:pt x="39877" y="5325"/>
                  <a:pt x="35674" y="3030"/>
                </a:cubicBezTo>
                <a:close/>
                <a:moveTo>
                  <a:pt x="38831" y="35008"/>
                </a:moveTo>
                <a:cubicBezTo>
                  <a:pt x="38435" y="36855"/>
                  <a:pt x="36537" y="38639"/>
                  <a:pt x="35483" y="38639"/>
                </a:cubicBezTo>
                <a:cubicBezTo>
                  <a:pt x="35426" y="38639"/>
                  <a:pt x="35371" y="38634"/>
                  <a:pt x="35320" y="38623"/>
                </a:cubicBezTo>
                <a:cubicBezTo>
                  <a:pt x="36710" y="37546"/>
                  <a:pt x="37614" y="36225"/>
                  <a:pt x="38831" y="35008"/>
                </a:cubicBezTo>
                <a:close/>
                <a:moveTo>
                  <a:pt x="28488" y="0"/>
                </a:moveTo>
                <a:cubicBezTo>
                  <a:pt x="28203" y="0"/>
                  <a:pt x="27917" y="36"/>
                  <a:pt x="27637" y="106"/>
                </a:cubicBezTo>
                <a:lnTo>
                  <a:pt x="28680" y="315"/>
                </a:lnTo>
                <a:cubicBezTo>
                  <a:pt x="27185" y="454"/>
                  <a:pt x="25760" y="419"/>
                  <a:pt x="24335" y="454"/>
                </a:cubicBezTo>
                <a:cubicBezTo>
                  <a:pt x="23563" y="502"/>
                  <a:pt x="22809" y="718"/>
                  <a:pt x="22024" y="718"/>
                </a:cubicBezTo>
                <a:cubicBezTo>
                  <a:pt x="21677" y="718"/>
                  <a:pt x="21325" y="675"/>
                  <a:pt x="20963" y="558"/>
                </a:cubicBezTo>
                <a:lnTo>
                  <a:pt x="20963" y="558"/>
                </a:lnTo>
                <a:cubicBezTo>
                  <a:pt x="20997" y="1184"/>
                  <a:pt x="20476" y="1253"/>
                  <a:pt x="20128" y="1323"/>
                </a:cubicBezTo>
                <a:cubicBezTo>
                  <a:pt x="19225" y="1532"/>
                  <a:pt x="18355" y="1810"/>
                  <a:pt x="17486" y="2123"/>
                </a:cubicBezTo>
                <a:cubicBezTo>
                  <a:pt x="15227" y="2957"/>
                  <a:pt x="13141" y="4139"/>
                  <a:pt x="11264" y="5599"/>
                </a:cubicBezTo>
                <a:cubicBezTo>
                  <a:pt x="9248" y="7059"/>
                  <a:pt x="7544" y="8867"/>
                  <a:pt x="6223" y="10952"/>
                </a:cubicBezTo>
                <a:cubicBezTo>
                  <a:pt x="4763" y="13351"/>
                  <a:pt x="3859" y="16062"/>
                  <a:pt x="3651" y="18843"/>
                </a:cubicBezTo>
                <a:cubicBezTo>
                  <a:pt x="3477" y="21138"/>
                  <a:pt x="3651" y="23397"/>
                  <a:pt x="4172" y="25622"/>
                </a:cubicBezTo>
                <a:cubicBezTo>
                  <a:pt x="4381" y="26526"/>
                  <a:pt x="4728" y="27430"/>
                  <a:pt x="4694" y="28473"/>
                </a:cubicBezTo>
                <a:cubicBezTo>
                  <a:pt x="4242" y="27951"/>
                  <a:pt x="3859" y="27395"/>
                  <a:pt x="3477" y="26804"/>
                </a:cubicBezTo>
                <a:lnTo>
                  <a:pt x="3477" y="26804"/>
                </a:lnTo>
                <a:cubicBezTo>
                  <a:pt x="3581" y="27499"/>
                  <a:pt x="3859" y="28125"/>
                  <a:pt x="4311" y="28681"/>
                </a:cubicBezTo>
                <a:cubicBezTo>
                  <a:pt x="5389" y="29759"/>
                  <a:pt x="5632" y="31219"/>
                  <a:pt x="6293" y="32470"/>
                </a:cubicBezTo>
                <a:cubicBezTo>
                  <a:pt x="5146" y="31532"/>
                  <a:pt x="4694" y="30141"/>
                  <a:pt x="3686" y="29098"/>
                </a:cubicBezTo>
                <a:cubicBezTo>
                  <a:pt x="2816" y="28160"/>
                  <a:pt x="2399" y="26769"/>
                  <a:pt x="1913" y="25553"/>
                </a:cubicBezTo>
                <a:cubicBezTo>
                  <a:pt x="1669" y="24962"/>
                  <a:pt x="1426" y="24405"/>
                  <a:pt x="1217" y="23814"/>
                </a:cubicBezTo>
                <a:cubicBezTo>
                  <a:pt x="905" y="22667"/>
                  <a:pt x="731" y="21451"/>
                  <a:pt x="661" y="20269"/>
                </a:cubicBezTo>
                <a:cubicBezTo>
                  <a:pt x="314" y="16966"/>
                  <a:pt x="905" y="13594"/>
                  <a:pt x="2365" y="10605"/>
                </a:cubicBezTo>
                <a:cubicBezTo>
                  <a:pt x="3199" y="9110"/>
                  <a:pt x="4242" y="7719"/>
                  <a:pt x="5458" y="6503"/>
                </a:cubicBezTo>
                <a:cubicBezTo>
                  <a:pt x="5980" y="6016"/>
                  <a:pt x="6501" y="5529"/>
                  <a:pt x="6988" y="4973"/>
                </a:cubicBezTo>
                <a:cubicBezTo>
                  <a:pt x="6901" y="4904"/>
                  <a:pt x="6832" y="4877"/>
                  <a:pt x="6775" y="4877"/>
                </a:cubicBezTo>
                <a:cubicBezTo>
                  <a:pt x="6719" y="4877"/>
                  <a:pt x="6675" y="4904"/>
                  <a:pt x="6640" y="4938"/>
                </a:cubicBezTo>
                <a:cubicBezTo>
                  <a:pt x="5111" y="5703"/>
                  <a:pt x="4242" y="7163"/>
                  <a:pt x="3234" y="8415"/>
                </a:cubicBezTo>
                <a:cubicBezTo>
                  <a:pt x="2330" y="9527"/>
                  <a:pt x="1669" y="10778"/>
                  <a:pt x="1252" y="12134"/>
                </a:cubicBezTo>
                <a:cubicBezTo>
                  <a:pt x="626" y="14359"/>
                  <a:pt x="1" y="16549"/>
                  <a:pt x="70" y="18913"/>
                </a:cubicBezTo>
                <a:cubicBezTo>
                  <a:pt x="70" y="20408"/>
                  <a:pt x="244" y="21903"/>
                  <a:pt x="626" y="23363"/>
                </a:cubicBezTo>
                <a:cubicBezTo>
                  <a:pt x="1217" y="25553"/>
                  <a:pt x="1947" y="27673"/>
                  <a:pt x="3407" y="29516"/>
                </a:cubicBezTo>
                <a:cubicBezTo>
                  <a:pt x="3651" y="29898"/>
                  <a:pt x="3894" y="30280"/>
                  <a:pt x="4137" y="30698"/>
                </a:cubicBezTo>
                <a:cubicBezTo>
                  <a:pt x="4798" y="31740"/>
                  <a:pt x="5424" y="32888"/>
                  <a:pt x="6328" y="33722"/>
                </a:cubicBezTo>
                <a:cubicBezTo>
                  <a:pt x="7475" y="34834"/>
                  <a:pt x="8518" y="35981"/>
                  <a:pt x="9526" y="37198"/>
                </a:cubicBezTo>
                <a:cubicBezTo>
                  <a:pt x="10569" y="38450"/>
                  <a:pt x="11751" y="39562"/>
                  <a:pt x="13072" y="40535"/>
                </a:cubicBezTo>
                <a:cubicBezTo>
                  <a:pt x="15644" y="42343"/>
                  <a:pt x="18321" y="44012"/>
                  <a:pt x="21415" y="44881"/>
                </a:cubicBezTo>
                <a:cubicBezTo>
                  <a:pt x="23165" y="45386"/>
                  <a:pt x="24915" y="45890"/>
                  <a:pt x="26792" y="45890"/>
                </a:cubicBezTo>
                <a:cubicBezTo>
                  <a:pt x="26853" y="45890"/>
                  <a:pt x="26915" y="45890"/>
                  <a:pt x="26977" y="45889"/>
                </a:cubicBezTo>
                <a:cubicBezTo>
                  <a:pt x="28715" y="45854"/>
                  <a:pt x="30418" y="45645"/>
                  <a:pt x="32122" y="45228"/>
                </a:cubicBezTo>
                <a:cubicBezTo>
                  <a:pt x="34103" y="44776"/>
                  <a:pt x="35667" y="43629"/>
                  <a:pt x="37336" y="42621"/>
                </a:cubicBezTo>
                <a:cubicBezTo>
                  <a:pt x="37892" y="42343"/>
                  <a:pt x="38379" y="41926"/>
                  <a:pt x="38726" y="41404"/>
                </a:cubicBezTo>
                <a:cubicBezTo>
                  <a:pt x="39387" y="40362"/>
                  <a:pt x="40430" y="39771"/>
                  <a:pt x="41368" y="39041"/>
                </a:cubicBezTo>
                <a:cubicBezTo>
                  <a:pt x="42516" y="38067"/>
                  <a:pt x="43524" y="36920"/>
                  <a:pt x="44288" y="35634"/>
                </a:cubicBezTo>
                <a:cubicBezTo>
                  <a:pt x="45436" y="33965"/>
                  <a:pt x="45957" y="31984"/>
                  <a:pt x="46409" y="30037"/>
                </a:cubicBezTo>
                <a:cubicBezTo>
                  <a:pt x="46757" y="28403"/>
                  <a:pt x="46861" y="26735"/>
                  <a:pt x="46791" y="25101"/>
                </a:cubicBezTo>
                <a:cubicBezTo>
                  <a:pt x="46722" y="23189"/>
                  <a:pt x="46374" y="21346"/>
                  <a:pt x="46409" y="19434"/>
                </a:cubicBezTo>
                <a:cubicBezTo>
                  <a:pt x="46444" y="18426"/>
                  <a:pt x="46200" y="17418"/>
                  <a:pt x="46131" y="16410"/>
                </a:cubicBezTo>
                <a:cubicBezTo>
                  <a:pt x="45922" y="13733"/>
                  <a:pt x="44949" y="11369"/>
                  <a:pt x="43732" y="9040"/>
                </a:cubicBezTo>
                <a:cubicBezTo>
                  <a:pt x="43037" y="7789"/>
                  <a:pt x="42029" y="6781"/>
                  <a:pt x="41160" y="5634"/>
                </a:cubicBezTo>
                <a:cubicBezTo>
                  <a:pt x="40465" y="4765"/>
                  <a:pt x="39630" y="4034"/>
                  <a:pt x="38692" y="3478"/>
                </a:cubicBezTo>
                <a:cubicBezTo>
                  <a:pt x="37093" y="2470"/>
                  <a:pt x="35320" y="1740"/>
                  <a:pt x="33512" y="1253"/>
                </a:cubicBezTo>
                <a:cubicBezTo>
                  <a:pt x="32261" y="906"/>
                  <a:pt x="30974" y="628"/>
                  <a:pt x="29723" y="245"/>
                </a:cubicBezTo>
                <a:cubicBezTo>
                  <a:pt x="29329" y="79"/>
                  <a:pt x="28910" y="0"/>
                  <a:pt x="284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CF5794-E34B-5895-4A79-37E4FC0A06AA}"/>
              </a:ext>
            </a:extLst>
          </p:cNvPr>
          <p:cNvSpPr txBox="1"/>
          <p:nvPr/>
        </p:nvSpPr>
        <p:spPr>
          <a:xfrm>
            <a:off x="1937082" y="2334077"/>
            <a:ext cx="4054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3">
                    <a:lumMod val="25000"/>
                  </a:schemeClr>
                </a:solidFill>
              </a:rPr>
              <a:t>Review Food</a:t>
            </a:r>
          </a:p>
        </p:txBody>
      </p:sp>
      <p:pic>
        <p:nvPicPr>
          <p:cNvPr id="1026" name="Picture 2" descr="May be an illustration of text that says 'DVK EAT EVERYWHERE'">
            <a:extLst>
              <a:ext uri="{FF2B5EF4-FFF2-40B4-BE49-F238E27FC236}">
                <a16:creationId xmlns:a16="http://schemas.microsoft.com/office/drawing/2014/main" id="{3505BC2A-9591-D68C-7E09-EB4D3138D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2012" y="837197"/>
            <a:ext cx="2993761" cy="2993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853E1F-C88A-CCD3-DC08-E6BE4D93E2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EF35EA-EEF5-7974-6BFD-51F3D5B5B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0147" y="518944"/>
            <a:ext cx="6145283" cy="430024"/>
          </a:xfrm>
        </p:spPr>
        <p:txBody>
          <a:bodyPr/>
          <a:lstStyle/>
          <a:p>
            <a:r>
              <a:rPr lang="en-US" dirty="0"/>
              <a:t>Thanks for watching</a:t>
            </a:r>
          </a:p>
        </p:txBody>
      </p:sp>
      <p:pic>
        <p:nvPicPr>
          <p:cNvPr id="1026" name="Picture 2" descr="Smile GIFs - Get the best GIF on GIPHY">
            <a:extLst>
              <a:ext uri="{FF2B5EF4-FFF2-40B4-BE49-F238E27FC236}">
                <a16:creationId xmlns:a16="http://schemas.microsoft.com/office/drawing/2014/main" id="{58D2879E-6737-AD63-CAC7-2745D598A5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72" y="1079875"/>
            <a:ext cx="3646967" cy="364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3BDA86-974E-001C-7F15-E5B589CCE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3222" y="3946064"/>
            <a:ext cx="780778" cy="78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908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055AB6-CC86-66A4-911F-9A8EAEE0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TImeLine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8072B7C-13C1-72B6-19CD-A17D3E7086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0186558"/>
              </p:ext>
            </p:extLst>
          </p:nvPr>
        </p:nvGraphicFramePr>
        <p:xfrm>
          <a:off x="720000" y="1403498"/>
          <a:ext cx="7910625" cy="2704214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758455">
                  <a:extLst>
                    <a:ext uri="{9D8B030D-6E8A-4147-A177-3AD203B41FA5}">
                      <a16:colId xmlns:a16="http://schemas.microsoft.com/office/drawing/2014/main" val="1638266115"/>
                    </a:ext>
                  </a:extLst>
                </a:gridCol>
                <a:gridCol w="2405795">
                  <a:extLst>
                    <a:ext uri="{9D8B030D-6E8A-4147-A177-3AD203B41FA5}">
                      <a16:colId xmlns:a16="http://schemas.microsoft.com/office/drawing/2014/main" val="3096921487"/>
                    </a:ext>
                  </a:extLst>
                </a:gridCol>
                <a:gridCol w="1582125">
                  <a:extLst>
                    <a:ext uri="{9D8B030D-6E8A-4147-A177-3AD203B41FA5}">
                      <a16:colId xmlns:a16="http://schemas.microsoft.com/office/drawing/2014/main" val="1217319518"/>
                    </a:ext>
                  </a:extLst>
                </a:gridCol>
                <a:gridCol w="1189606">
                  <a:extLst>
                    <a:ext uri="{9D8B030D-6E8A-4147-A177-3AD203B41FA5}">
                      <a16:colId xmlns:a16="http://schemas.microsoft.com/office/drawing/2014/main" val="2593847644"/>
                    </a:ext>
                  </a:extLst>
                </a:gridCol>
                <a:gridCol w="1974644">
                  <a:extLst>
                    <a:ext uri="{9D8B030D-6E8A-4147-A177-3AD203B41FA5}">
                      <a16:colId xmlns:a16="http://schemas.microsoft.com/office/drawing/2014/main" val="980831946"/>
                    </a:ext>
                  </a:extLst>
                </a:gridCol>
              </a:tblGrid>
              <a:tr h="489097">
                <a:tc>
                  <a:txBody>
                    <a:bodyPr/>
                    <a:lstStyle/>
                    <a:p>
                      <a:r>
                        <a:rPr lang="en-US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Deadline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38821"/>
                  </a:ext>
                </a:extLst>
              </a:tr>
              <a:tr h="489097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Dicuss</a:t>
                      </a:r>
                      <a:r>
                        <a:rPr lang="en-US" dirty="0"/>
                        <a:t> idea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of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Logo, logan, direction projection,…..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035415"/>
                  </a:ext>
                </a:extLst>
              </a:tr>
              <a:tr h="375684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 Logo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Ngọc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Change 7/6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853886"/>
                  </a:ext>
                </a:extLst>
              </a:tr>
              <a:tr h="474921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Building page on Facebook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Tâm</a:t>
                      </a:r>
                      <a:r>
                        <a:rPr lang="en-US" dirty="0"/>
                        <a:t> and </a:t>
                      </a:r>
                      <a:r>
                        <a:rPr lang="en-US" dirty="0" err="1"/>
                        <a:t>Nguyệt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674176"/>
                  </a:ext>
                </a:extLst>
              </a:tr>
              <a:tr h="44515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of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989843"/>
                  </a:ext>
                </a:extLst>
              </a:tr>
              <a:tr h="401202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Sustentive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of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8450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908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4"/>
          <p:cNvSpPr/>
          <p:nvPr/>
        </p:nvSpPr>
        <p:spPr>
          <a:xfrm>
            <a:off x="147300" y="835650"/>
            <a:ext cx="3744897" cy="3494141"/>
          </a:xfrm>
          <a:custGeom>
            <a:avLst/>
            <a:gdLst/>
            <a:ahLst/>
            <a:cxnLst/>
            <a:rect l="l" t="t" r="r" b="b"/>
            <a:pathLst>
              <a:path w="46861" h="45891" extrusionOk="0">
                <a:moveTo>
                  <a:pt x="30997" y="1590"/>
                </a:moveTo>
                <a:cubicBezTo>
                  <a:pt x="32229" y="1590"/>
                  <a:pt x="33325" y="2161"/>
                  <a:pt x="34451" y="2644"/>
                </a:cubicBezTo>
                <a:cubicBezTo>
                  <a:pt x="34395" y="2647"/>
                  <a:pt x="34341" y="2648"/>
                  <a:pt x="34286" y="2648"/>
                </a:cubicBezTo>
                <a:cubicBezTo>
                  <a:pt x="32974" y="2648"/>
                  <a:pt x="31931" y="1868"/>
                  <a:pt x="30696" y="1601"/>
                </a:cubicBezTo>
                <a:cubicBezTo>
                  <a:pt x="30797" y="1593"/>
                  <a:pt x="30898" y="1590"/>
                  <a:pt x="30997" y="1590"/>
                </a:cubicBezTo>
                <a:close/>
                <a:moveTo>
                  <a:pt x="35674" y="3030"/>
                </a:moveTo>
                <a:cubicBezTo>
                  <a:pt x="39052" y="3361"/>
                  <a:pt x="44809" y="10236"/>
                  <a:pt x="44601" y="13629"/>
                </a:cubicBezTo>
                <a:cubicBezTo>
                  <a:pt x="43038" y="9078"/>
                  <a:pt x="39877" y="5325"/>
                  <a:pt x="35674" y="3030"/>
                </a:cubicBezTo>
                <a:close/>
                <a:moveTo>
                  <a:pt x="38831" y="35008"/>
                </a:moveTo>
                <a:cubicBezTo>
                  <a:pt x="38435" y="36855"/>
                  <a:pt x="36537" y="38639"/>
                  <a:pt x="35483" y="38639"/>
                </a:cubicBezTo>
                <a:cubicBezTo>
                  <a:pt x="35426" y="38639"/>
                  <a:pt x="35371" y="38634"/>
                  <a:pt x="35320" y="38623"/>
                </a:cubicBezTo>
                <a:cubicBezTo>
                  <a:pt x="36710" y="37546"/>
                  <a:pt x="37614" y="36225"/>
                  <a:pt x="38831" y="35008"/>
                </a:cubicBezTo>
                <a:close/>
                <a:moveTo>
                  <a:pt x="28488" y="0"/>
                </a:moveTo>
                <a:cubicBezTo>
                  <a:pt x="28203" y="0"/>
                  <a:pt x="27917" y="36"/>
                  <a:pt x="27637" y="106"/>
                </a:cubicBezTo>
                <a:lnTo>
                  <a:pt x="28680" y="315"/>
                </a:lnTo>
                <a:cubicBezTo>
                  <a:pt x="27185" y="454"/>
                  <a:pt x="25760" y="419"/>
                  <a:pt x="24335" y="454"/>
                </a:cubicBezTo>
                <a:cubicBezTo>
                  <a:pt x="23563" y="502"/>
                  <a:pt x="22809" y="718"/>
                  <a:pt x="22024" y="718"/>
                </a:cubicBezTo>
                <a:cubicBezTo>
                  <a:pt x="21677" y="718"/>
                  <a:pt x="21325" y="675"/>
                  <a:pt x="20963" y="558"/>
                </a:cubicBezTo>
                <a:lnTo>
                  <a:pt x="20963" y="558"/>
                </a:lnTo>
                <a:cubicBezTo>
                  <a:pt x="20997" y="1184"/>
                  <a:pt x="20476" y="1253"/>
                  <a:pt x="20128" y="1323"/>
                </a:cubicBezTo>
                <a:cubicBezTo>
                  <a:pt x="19225" y="1532"/>
                  <a:pt x="18355" y="1810"/>
                  <a:pt x="17486" y="2123"/>
                </a:cubicBezTo>
                <a:cubicBezTo>
                  <a:pt x="15227" y="2957"/>
                  <a:pt x="13141" y="4139"/>
                  <a:pt x="11264" y="5599"/>
                </a:cubicBezTo>
                <a:cubicBezTo>
                  <a:pt x="9248" y="7059"/>
                  <a:pt x="7544" y="8867"/>
                  <a:pt x="6223" y="10952"/>
                </a:cubicBezTo>
                <a:cubicBezTo>
                  <a:pt x="4763" y="13351"/>
                  <a:pt x="3859" y="16062"/>
                  <a:pt x="3651" y="18843"/>
                </a:cubicBezTo>
                <a:cubicBezTo>
                  <a:pt x="3477" y="21138"/>
                  <a:pt x="3651" y="23397"/>
                  <a:pt x="4172" y="25622"/>
                </a:cubicBezTo>
                <a:cubicBezTo>
                  <a:pt x="4381" y="26526"/>
                  <a:pt x="4728" y="27430"/>
                  <a:pt x="4694" y="28473"/>
                </a:cubicBezTo>
                <a:cubicBezTo>
                  <a:pt x="4242" y="27951"/>
                  <a:pt x="3859" y="27395"/>
                  <a:pt x="3477" y="26804"/>
                </a:cubicBezTo>
                <a:lnTo>
                  <a:pt x="3477" y="26804"/>
                </a:lnTo>
                <a:cubicBezTo>
                  <a:pt x="3581" y="27499"/>
                  <a:pt x="3859" y="28125"/>
                  <a:pt x="4311" y="28681"/>
                </a:cubicBezTo>
                <a:cubicBezTo>
                  <a:pt x="5389" y="29759"/>
                  <a:pt x="5632" y="31219"/>
                  <a:pt x="6293" y="32470"/>
                </a:cubicBezTo>
                <a:cubicBezTo>
                  <a:pt x="5146" y="31532"/>
                  <a:pt x="4694" y="30141"/>
                  <a:pt x="3686" y="29098"/>
                </a:cubicBezTo>
                <a:cubicBezTo>
                  <a:pt x="2816" y="28160"/>
                  <a:pt x="2399" y="26769"/>
                  <a:pt x="1913" y="25553"/>
                </a:cubicBezTo>
                <a:cubicBezTo>
                  <a:pt x="1669" y="24962"/>
                  <a:pt x="1426" y="24405"/>
                  <a:pt x="1217" y="23814"/>
                </a:cubicBezTo>
                <a:cubicBezTo>
                  <a:pt x="905" y="22667"/>
                  <a:pt x="731" y="21451"/>
                  <a:pt x="661" y="20269"/>
                </a:cubicBezTo>
                <a:cubicBezTo>
                  <a:pt x="314" y="16966"/>
                  <a:pt x="905" y="13594"/>
                  <a:pt x="2365" y="10605"/>
                </a:cubicBezTo>
                <a:cubicBezTo>
                  <a:pt x="3199" y="9110"/>
                  <a:pt x="4242" y="7719"/>
                  <a:pt x="5458" y="6503"/>
                </a:cubicBezTo>
                <a:cubicBezTo>
                  <a:pt x="5980" y="6016"/>
                  <a:pt x="6501" y="5529"/>
                  <a:pt x="6988" y="4973"/>
                </a:cubicBezTo>
                <a:cubicBezTo>
                  <a:pt x="6901" y="4904"/>
                  <a:pt x="6832" y="4877"/>
                  <a:pt x="6775" y="4877"/>
                </a:cubicBezTo>
                <a:cubicBezTo>
                  <a:pt x="6719" y="4877"/>
                  <a:pt x="6675" y="4904"/>
                  <a:pt x="6640" y="4938"/>
                </a:cubicBezTo>
                <a:cubicBezTo>
                  <a:pt x="5111" y="5703"/>
                  <a:pt x="4242" y="7163"/>
                  <a:pt x="3234" y="8415"/>
                </a:cubicBezTo>
                <a:cubicBezTo>
                  <a:pt x="2330" y="9527"/>
                  <a:pt x="1669" y="10778"/>
                  <a:pt x="1252" y="12134"/>
                </a:cubicBezTo>
                <a:cubicBezTo>
                  <a:pt x="626" y="14359"/>
                  <a:pt x="1" y="16549"/>
                  <a:pt x="70" y="18913"/>
                </a:cubicBezTo>
                <a:cubicBezTo>
                  <a:pt x="70" y="20408"/>
                  <a:pt x="244" y="21903"/>
                  <a:pt x="626" y="23363"/>
                </a:cubicBezTo>
                <a:cubicBezTo>
                  <a:pt x="1217" y="25553"/>
                  <a:pt x="1947" y="27673"/>
                  <a:pt x="3407" y="29516"/>
                </a:cubicBezTo>
                <a:cubicBezTo>
                  <a:pt x="3651" y="29898"/>
                  <a:pt x="3894" y="30280"/>
                  <a:pt x="4137" y="30698"/>
                </a:cubicBezTo>
                <a:cubicBezTo>
                  <a:pt x="4798" y="31740"/>
                  <a:pt x="5424" y="32888"/>
                  <a:pt x="6328" y="33722"/>
                </a:cubicBezTo>
                <a:cubicBezTo>
                  <a:pt x="7475" y="34834"/>
                  <a:pt x="8518" y="35981"/>
                  <a:pt x="9526" y="37198"/>
                </a:cubicBezTo>
                <a:cubicBezTo>
                  <a:pt x="10569" y="38450"/>
                  <a:pt x="11751" y="39562"/>
                  <a:pt x="13072" y="40535"/>
                </a:cubicBezTo>
                <a:cubicBezTo>
                  <a:pt x="15644" y="42343"/>
                  <a:pt x="18321" y="44012"/>
                  <a:pt x="21415" y="44881"/>
                </a:cubicBezTo>
                <a:cubicBezTo>
                  <a:pt x="23165" y="45386"/>
                  <a:pt x="24915" y="45890"/>
                  <a:pt x="26792" y="45890"/>
                </a:cubicBezTo>
                <a:cubicBezTo>
                  <a:pt x="26853" y="45890"/>
                  <a:pt x="26915" y="45890"/>
                  <a:pt x="26977" y="45889"/>
                </a:cubicBezTo>
                <a:cubicBezTo>
                  <a:pt x="28715" y="45854"/>
                  <a:pt x="30418" y="45645"/>
                  <a:pt x="32122" y="45228"/>
                </a:cubicBezTo>
                <a:cubicBezTo>
                  <a:pt x="34103" y="44776"/>
                  <a:pt x="35667" y="43629"/>
                  <a:pt x="37336" y="42621"/>
                </a:cubicBezTo>
                <a:cubicBezTo>
                  <a:pt x="37892" y="42343"/>
                  <a:pt x="38379" y="41926"/>
                  <a:pt x="38726" y="41404"/>
                </a:cubicBezTo>
                <a:cubicBezTo>
                  <a:pt x="39387" y="40362"/>
                  <a:pt x="40430" y="39771"/>
                  <a:pt x="41368" y="39041"/>
                </a:cubicBezTo>
                <a:cubicBezTo>
                  <a:pt x="42516" y="38067"/>
                  <a:pt x="43524" y="36920"/>
                  <a:pt x="44288" y="35634"/>
                </a:cubicBezTo>
                <a:cubicBezTo>
                  <a:pt x="45436" y="33965"/>
                  <a:pt x="45957" y="31984"/>
                  <a:pt x="46409" y="30037"/>
                </a:cubicBezTo>
                <a:cubicBezTo>
                  <a:pt x="46757" y="28403"/>
                  <a:pt x="46861" y="26735"/>
                  <a:pt x="46791" y="25101"/>
                </a:cubicBezTo>
                <a:cubicBezTo>
                  <a:pt x="46722" y="23189"/>
                  <a:pt x="46374" y="21346"/>
                  <a:pt x="46409" y="19434"/>
                </a:cubicBezTo>
                <a:cubicBezTo>
                  <a:pt x="46444" y="18426"/>
                  <a:pt x="46200" y="17418"/>
                  <a:pt x="46131" y="16410"/>
                </a:cubicBezTo>
                <a:cubicBezTo>
                  <a:pt x="45922" y="13733"/>
                  <a:pt x="44949" y="11369"/>
                  <a:pt x="43732" y="9040"/>
                </a:cubicBezTo>
                <a:cubicBezTo>
                  <a:pt x="43037" y="7789"/>
                  <a:pt x="42029" y="6781"/>
                  <a:pt x="41160" y="5634"/>
                </a:cubicBezTo>
                <a:cubicBezTo>
                  <a:pt x="40465" y="4765"/>
                  <a:pt x="39630" y="4034"/>
                  <a:pt x="38692" y="3478"/>
                </a:cubicBezTo>
                <a:cubicBezTo>
                  <a:pt x="37093" y="2470"/>
                  <a:pt x="35320" y="1740"/>
                  <a:pt x="33512" y="1253"/>
                </a:cubicBezTo>
                <a:cubicBezTo>
                  <a:pt x="32261" y="906"/>
                  <a:pt x="30974" y="628"/>
                  <a:pt x="29723" y="245"/>
                </a:cubicBezTo>
                <a:cubicBezTo>
                  <a:pt x="29329" y="79"/>
                  <a:pt x="28910" y="0"/>
                  <a:pt x="284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5" name="Google Shape;295;p34"/>
          <p:cNvPicPr preferRelativeResize="0"/>
          <p:nvPr/>
        </p:nvPicPr>
        <p:blipFill rotWithShape="1">
          <a:blip r:embed="rId3">
            <a:alphaModFix/>
          </a:blip>
          <a:srcRect l="21705" t="-270" r="8276" b="269"/>
          <a:stretch/>
        </p:blipFill>
        <p:spPr>
          <a:xfrm>
            <a:off x="588371" y="1010225"/>
            <a:ext cx="3303900" cy="3144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DVK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3B42A8-5DA5-1FBE-8688-8DFF5A1EE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2197" y="1991251"/>
            <a:ext cx="4387701" cy="1692000"/>
          </a:xfrm>
        </p:spPr>
        <p:txBody>
          <a:bodyPr/>
          <a:lstStyle/>
          <a:p>
            <a:pPr algn="l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Hà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Thị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Phương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Thảo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	- SE161620            </a:t>
            </a:r>
          </a:p>
          <a:p>
            <a:pPr algn="l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Bùi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Thanh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Tâm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		- SE161754                       </a:t>
            </a:r>
          </a:p>
          <a:p>
            <a:pPr algn="l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Hồ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Như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Ngọc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		- SE161750</a:t>
            </a:r>
          </a:p>
          <a:p>
            <a:pPr algn="l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Nguyễn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Thị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Minh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Nguyệt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	- SE161788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Trần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Thị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Kim Ngân	- SE161483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502600" y="3224657"/>
            <a:ext cx="2571813" cy="469130"/>
          </a:xfrm>
          <a:custGeom>
            <a:avLst/>
            <a:gdLst/>
            <a:ahLst/>
            <a:cxnLst/>
            <a:rect l="l" t="t" r="r" b="b"/>
            <a:pathLst>
              <a:path w="78391" h="21419" extrusionOk="0">
                <a:moveTo>
                  <a:pt x="28680" y="2531"/>
                </a:moveTo>
                <a:cubicBezTo>
                  <a:pt x="30305" y="2531"/>
                  <a:pt x="31930" y="2592"/>
                  <a:pt x="33547" y="2644"/>
                </a:cubicBezTo>
                <a:cubicBezTo>
                  <a:pt x="30279" y="2748"/>
                  <a:pt x="27046" y="2644"/>
                  <a:pt x="23813" y="2783"/>
                </a:cubicBezTo>
                <a:cubicBezTo>
                  <a:pt x="25430" y="2592"/>
                  <a:pt x="27055" y="2531"/>
                  <a:pt x="28680" y="2531"/>
                </a:cubicBezTo>
                <a:close/>
                <a:moveTo>
                  <a:pt x="61948" y="3687"/>
                </a:moveTo>
                <a:lnTo>
                  <a:pt x="67475" y="4348"/>
                </a:lnTo>
                <a:cubicBezTo>
                  <a:pt x="67342" y="4350"/>
                  <a:pt x="67209" y="4351"/>
                  <a:pt x="67075" y="4351"/>
                </a:cubicBezTo>
                <a:cubicBezTo>
                  <a:pt x="65336" y="4351"/>
                  <a:pt x="63627" y="4139"/>
                  <a:pt x="61948" y="3687"/>
                </a:cubicBezTo>
                <a:close/>
                <a:moveTo>
                  <a:pt x="33549" y="12297"/>
                </a:moveTo>
                <a:cubicBezTo>
                  <a:pt x="35993" y="12297"/>
                  <a:pt x="38438" y="12414"/>
                  <a:pt x="40882" y="12656"/>
                </a:cubicBezTo>
                <a:lnTo>
                  <a:pt x="40882" y="12864"/>
                </a:lnTo>
                <a:lnTo>
                  <a:pt x="29306" y="12412"/>
                </a:lnTo>
                <a:cubicBezTo>
                  <a:pt x="30720" y="12336"/>
                  <a:pt x="32135" y="12297"/>
                  <a:pt x="33549" y="12297"/>
                </a:cubicBezTo>
                <a:close/>
                <a:moveTo>
                  <a:pt x="6679" y="13761"/>
                </a:moveTo>
                <a:cubicBezTo>
                  <a:pt x="7110" y="13761"/>
                  <a:pt x="7494" y="13852"/>
                  <a:pt x="7718" y="14046"/>
                </a:cubicBezTo>
                <a:cubicBezTo>
                  <a:pt x="7151" y="14221"/>
                  <a:pt x="6570" y="14300"/>
                  <a:pt x="5992" y="14300"/>
                </a:cubicBezTo>
                <a:cubicBezTo>
                  <a:pt x="5649" y="14300"/>
                  <a:pt x="5308" y="14272"/>
                  <a:pt x="4972" y="14220"/>
                </a:cubicBezTo>
                <a:cubicBezTo>
                  <a:pt x="5448" y="13923"/>
                  <a:pt x="6105" y="13761"/>
                  <a:pt x="6679" y="13761"/>
                </a:cubicBezTo>
                <a:close/>
                <a:moveTo>
                  <a:pt x="16972" y="14944"/>
                </a:moveTo>
                <a:cubicBezTo>
                  <a:pt x="17282" y="14944"/>
                  <a:pt x="17596" y="14988"/>
                  <a:pt x="17911" y="14988"/>
                </a:cubicBezTo>
                <a:cubicBezTo>
                  <a:pt x="18059" y="14988"/>
                  <a:pt x="18207" y="14978"/>
                  <a:pt x="18355" y="14950"/>
                </a:cubicBezTo>
                <a:lnTo>
                  <a:pt x="18355" y="14950"/>
                </a:lnTo>
                <a:cubicBezTo>
                  <a:pt x="18107" y="15174"/>
                  <a:pt x="17849" y="15242"/>
                  <a:pt x="17589" y="15242"/>
                </a:cubicBezTo>
                <a:cubicBezTo>
                  <a:pt x="17184" y="15242"/>
                  <a:pt x="16772" y="15077"/>
                  <a:pt x="16379" y="15077"/>
                </a:cubicBezTo>
                <a:cubicBezTo>
                  <a:pt x="16319" y="15077"/>
                  <a:pt x="16259" y="15080"/>
                  <a:pt x="16200" y="15089"/>
                </a:cubicBezTo>
                <a:cubicBezTo>
                  <a:pt x="16453" y="14975"/>
                  <a:pt x="16711" y="14944"/>
                  <a:pt x="16972" y="14944"/>
                </a:cubicBezTo>
                <a:close/>
                <a:moveTo>
                  <a:pt x="25204" y="15124"/>
                </a:moveTo>
                <a:lnTo>
                  <a:pt x="25204" y="15263"/>
                </a:lnTo>
                <a:lnTo>
                  <a:pt x="21067" y="15263"/>
                </a:lnTo>
                <a:lnTo>
                  <a:pt x="21067" y="15124"/>
                </a:lnTo>
                <a:close/>
                <a:moveTo>
                  <a:pt x="52388" y="15576"/>
                </a:moveTo>
                <a:lnTo>
                  <a:pt x="52388" y="15576"/>
                </a:lnTo>
                <a:cubicBezTo>
                  <a:pt x="56038" y="15784"/>
                  <a:pt x="59654" y="15993"/>
                  <a:pt x="63199" y="16862"/>
                </a:cubicBezTo>
                <a:lnTo>
                  <a:pt x="52388" y="15576"/>
                </a:lnTo>
                <a:close/>
                <a:moveTo>
                  <a:pt x="23309" y="16722"/>
                </a:moveTo>
                <a:cubicBezTo>
                  <a:pt x="31564" y="16722"/>
                  <a:pt x="39818" y="17163"/>
                  <a:pt x="48043" y="18044"/>
                </a:cubicBezTo>
                <a:cubicBezTo>
                  <a:pt x="47487" y="18044"/>
                  <a:pt x="46896" y="18067"/>
                  <a:pt x="46291" y="18067"/>
                </a:cubicBezTo>
                <a:cubicBezTo>
                  <a:pt x="45838" y="18067"/>
                  <a:pt x="45376" y="18054"/>
                  <a:pt x="44914" y="18009"/>
                </a:cubicBezTo>
                <a:cubicBezTo>
                  <a:pt x="44601" y="17975"/>
                  <a:pt x="44254" y="17940"/>
                  <a:pt x="43941" y="17940"/>
                </a:cubicBezTo>
                <a:cubicBezTo>
                  <a:pt x="41890" y="17835"/>
                  <a:pt x="39804" y="17905"/>
                  <a:pt x="37753" y="17696"/>
                </a:cubicBezTo>
                <a:cubicBezTo>
                  <a:pt x="35702" y="17488"/>
                  <a:pt x="33686" y="17662"/>
                  <a:pt x="31635" y="17488"/>
                </a:cubicBezTo>
                <a:cubicBezTo>
                  <a:pt x="30907" y="17422"/>
                  <a:pt x="30180" y="17398"/>
                  <a:pt x="29453" y="17398"/>
                </a:cubicBezTo>
                <a:cubicBezTo>
                  <a:pt x="29033" y="17398"/>
                  <a:pt x="28613" y="17406"/>
                  <a:pt x="28193" y="17418"/>
                </a:cubicBezTo>
                <a:cubicBezTo>
                  <a:pt x="27622" y="17445"/>
                  <a:pt x="27049" y="17456"/>
                  <a:pt x="26475" y="17456"/>
                </a:cubicBezTo>
                <a:cubicBezTo>
                  <a:pt x="24811" y="17456"/>
                  <a:pt x="23138" y="17366"/>
                  <a:pt x="21484" y="17314"/>
                </a:cubicBezTo>
                <a:cubicBezTo>
                  <a:pt x="20989" y="17295"/>
                  <a:pt x="20491" y="17286"/>
                  <a:pt x="19992" y="17286"/>
                </a:cubicBezTo>
                <a:cubicBezTo>
                  <a:pt x="18704" y="17286"/>
                  <a:pt x="17408" y="17343"/>
                  <a:pt x="16131" y="17418"/>
                </a:cubicBezTo>
                <a:cubicBezTo>
                  <a:pt x="15690" y="17453"/>
                  <a:pt x="15254" y="17469"/>
                  <a:pt x="14821" y="17469"/>
                </a:cubicBezTo>
                <a:cubicBezTo>
                  <a:pt x="13956" y="17469"/>
                  <a:pt x="13106" y="17407"/>
                  <a:pt x="12272" y="17314"/>
                </a:cubicBezTo>
                <a:cubicBezTo>
                  <a:pt x="12197" y="17305"/>
                  <a:pt x="12123" y="17300"/>
                  <a:pt x="12049" y="17300"/>
                </a:cubicBezTo>
                <a:cubicBezTo>
                  <a:pt x="11847" y="17300"/>
                  <a:pt x="11650" y="17333"/>
                  <a:pt x="11472" y="17384"/>
                </a:cubicBezTo>
                <a:cubicBezTo>
                  <a:pt x="11306" y="17439"/>
                  <a:pt x="11136" y="17466"/>
                  <a:pt x="10969" y="17466"/>
                </a:cubicBezTo>
                <a:cubicBezTo>
                  <a:pt x="10610" y="17466"/>
                  <a:pt x="10262" y="17342"/>
                  <a:pt x="9978" y="17105"/>
                </a:cubicBezTo>
                <a:cubicBezTo>
                  <a:pt x="14418" y="16850"/>
                  <a:pt x="18864" y="16722"/>
                  <a:pt x="23309" y="16722"/>
                </a:cubicBezTo>
                <a:close/>
                <a:moveTo>
                  <a:pt x="31340" y="1"/>
                </a:moveTo>
                <a:cubicBezTo>
                  <a:pt x="31231" y="1"/>
                  <a:pt x="31120" y="12"/>
                  <a:pt x="31009" y="37"/>
                </a:cubicBezTo>
                <a:cubicBezTo>
                  <a:pt x="30143" y="240"/>
                  <a:pt x="29266" y="276"/>
                  <a:pt x="28391" y="276"/>
                </a:cubicBezTo>
                <a:cubicBezTo>
                  <a:pt x="27896" y="276"/>
                  <a:pt x="27402" y="265"/>
                  <a:pt x="26910" y="265"/>
                </a:cubicBezTo>
                <a:cubicBezTo>
                  <a:pt x="26630" y="265"/>
                  <a:pt x="26351" y="268"/>
                  <a:pt x="26073" y="280"/>
                </a:cubicBezTo>
                <a:cubicBezTo>
                  <a:pt x="23709" y="385"/>
                  <a:pt x="21310" y="454"/>
                  <a:pt x="18946" y="524"/>
                </a:cubicBezTo>
                <a:cubicBezTo>
                  <a:pt x="18043" y="524"/>
                  <a:pt x="17173" y="558"/>
                  <a:pt x="16270" y="663"/>
                </a:cubicBezTo>
                <a:cubicBezTo>
                  <a:pt x="13801" y="1045"/>
                  <a:pt x="11368" y="1184"/>
                  <a:pt x="8900" y="1427"/>
                </a:cubicBezTo>
                <a:cubicBezTo>
                  <a:pt x="7023" y="1601"/>
                  <a:pt x="5180" y="2018"/>
                  <a:pt x="3303" y="2123"/>
                </a:cubicBezTo>
                <a:cubicBezTo>
                  <a:pt x="2816" y="2157"/>
                  <a:pt x="2156" y="2053"/>
                  <a:pt x="1704" y="2679"/>
                </a:cubicBezTo>
                <a:cubicBezTo>
                  <a:pt x="2264" y="3145"/>
                  <a:pt x="2894" y="3201"/>
                  <a:pt x="3529" y="3201"/>
                </a:cubicBezTo>
                <a:cubicBezTo>
                  <a:pt x="3729" y="3201"/>
                  <a:pt x="3930" y="3196"/>
                  <a:pt x="4128" y="3196"/>
                </a:cubicBezTo>
                <a:cubicBezTo>
                  <a:pt x="4475" y="3196"/>
                  <a:pt x="4818" y="3213"/>
                  <a:pt x="5146" y="3305"/>
                </a:cubicBezTo>
                <a:cubicBezTo>
                  <a:pt x="5076" y="3298"/>
                  <a:pt x="5006" y="3295"/>
                  <a:pt x="4936" y="3295"/>
                </a:cubicBezTo>
                <a:cubicBezTo>
                  <a:pt x="4347" y="3295"/>
                  <a:pt x="3759" y="3516"/>
                  <a:pt x="3170" y="3516"/>
                </a:cubicBezTo>
                <a:cubicBezTo>
                  <a:pt x="3133" y="3516"/>
                  <a:pt x="3097" y="3515"/>
                  <a:pt x="3060" y="3513"/>
                </a:cubicBezTo>
                <a:cubicBezTo>
                  <a:pt x="2996" y="3504"/>
                  <a:pt x="2935" y="3497"/>
                  <a:pt x="2878" y="3497"/>
                </a:cubicBezTo>
                <a:cubicBezTo>
                  <a:pt x="2717" y="3497"/>
                  <a:pt x="2590" y="3551"/>
                  <a:pt x="2538" y="3757"/>
                </a:cubicBezTo>
                <a:cubicBezTo>
                  <a:pt x="2434" y="4035"/>
                  <a:pt x="2712" y="4069"/>
                  <a:pt x="2921" y="4278"/>
                </a:cubicBezTo>
                <a:cubicBezTo>
                  <a:pt x="2677" y="4278"/>
                  <a:pt x="2434" y="4382"/>
                  <a:pt x="2260" y="4591"/>
                </a:cubicBezTo>
                <a:cubicBezTo>
                  <a:pt x="2296" y="4588"/>
                  <a:pt x="2331" y="4586"/>
                  <a:pt x="2366" y="4586"/>
                </a:cubicBezTo>
                <a:cubicBezTo>
                  <a:pt x="2742" y="4586"/>
                  <a:pt x="3083" y="4754"/>
                  <a:pt x="3338" y="5008"/>
                </a:cubicBezTo>
                <a:cubicBezTo>
                  <a:pt x="2469" y="5529"/>
                  <a:pt x="1495" y="5321"/>
                  <a:pt x="592" y="5564"/>
                </a:cubicBezTo>
                <a:cubicBezTo>
                  <a:pt x="348" y="5634"/>
                  <a:pt x="1" y="5599"/>
                  <a:pt x="1" y="5947"/>
                </a:cubicBezTo>
                <a:cubicBezTo>
                  <a:pt x="1" y="6294"/>
                  <a:pt x="348" y="6364"/>
                  <a:pt x="626" y="6364"/>
                </a:cubicBezTo>
                <a:lnTo>
                  <a:pt x="1774" y="6364"/>
                </a:lnTo>
                <a:cubicBezTo>
                  <a:pt x="1426" y="6816"/>
                  <a:pt x="696" y="6468"/>
                  <a:pt x="522" y="7094"/>
                </a:cubicBezTo>
                <a:cubicBezTo>
                  <a:pt x="904" y="7268"/>
                  <a:pt x="1287" y="7337"/>
                  <a:pt x="1704" y="7337"/>
                </a:cubicBezTo>
                <a:cubicBezTo>
                  <a:pt x="1843" y="7685"/>
                  <a:pt x="1287" y="7580"/>
                  <a:pt x="1391" y="7928"/>
                </a:cubicBezTo>
                <a:cubicBezTo>
                  <a:pt x="1774" y="8206"/>
                  <a:pt x="2191" y="8415"/>
                  <a:pt x="2677" y="8554"/>
                </a:cubicBezTo>
                <a:cubicBezTo>
                  <a:pt x="2649" y="8550"/>
                  <a:pt x="2622" y="8548"/>
                  <a:pt x="2596" y="8548"/>
                </a:cubicBezTo>
                <a:cubicBezTo>
                  <a:pt x="2185" y="8548"/>
                  <a:pt x="2131" y="9043"/>
                  <a:pt x="1739" y="9075"/>
                </a:cubicBezTo>
                <a:cubicBezTo>
                  <a:pt x="1044" y="9180"/>
                  <a:pt x="1044" y="9214"/>
                  <a:pt x="870" y="9458"/>
                </a:cubicBezTo>
                <a:cubicBezTo>
                  <a:pt x="1259" y="9825"/>
                  <a:pt x="1728" y="9883"/>
                  <a:pt x="2219" y="9883"/>
                </a:cubicBezTo>
                <a:cubicBezTo>
                  <a:pt x="2449" y="9883"/>
                  <a:pt x="2684" y="9871"/>
                  <a:pt x="2917" y="9871"/>
                </a:cubicBezTo>
                <a:cubicBezTo>
                  <a:pt x="2988" y="9871"/>
                  <a:pt x="3059" y="9872"/>
                  <a:pt x="3129" y="9875"/>
                </a:cubicBezTo>
                <a:cubicBezTo>
                  <a:pt x="2747" y="10396"/>
                  <a:pt x="2156" y="10153"/>
                  <a:pt x="1739" y="10292"/>
                </a:cubicBezTo>
                <a:cubicBezTo>
                  <a:pt x="1183" y="10466"/>
                  <a:pt x="904" y="10709"/>
                  <a:pt x="904" y="11265"/>
                </a:cubicBezTo>
                <a:cubicBezTo>
                  <a:pt x="1104" y="11303"/>
                  <a:pt x="1307" y="11313"/>
                  <a:pt x="1513" y="11313"/>
                </a:cubicBezTo>
                <a:cubicBezTo>
                  <a:pt x="1715" y="11313"/>
                  <a:pt x="1920" y="11304"/>
                  <a:pt x="2131" y="11304"/>
                </a:cubicBezTo>
                <a:cubicBezTo>
                  <a:pt x="2492" y="11304"/>
                  <a:pt x="2869" y="11330"/>
                  <a:pt x="3268" y="11474"/>
                </a:cubicBezTo>
                <a:cubicBezTo>
                  <a:pt x="2364" y="11752"/>
                  <a:pt x="1461" y="11370"/>
                  <a:pt x="870" y="12239"/>
                </a:cubicBezTo>
                <a:cubicBezTo>
                  <a:pt x="1669" y="12621"/>
                  <a:pt x="2538" y="12864"/>
                  <a:pt x="3442" y="12969"/>
                </a:cubicBezTo>
                <a:cubicBezTo>
                  <a:pt x="2677" y="13212"/>
                  <a:pt x="1739" y="13073"/>
                  <a:pt x="1217" y="13873"/>
                </a:cubicBezTo>
                <a:cubicBezTo>
                  <a:pt x="1259" y="13984"/>
                  <a:pt x="1362" y="13995"/>
                  <a:pt x="1470" y="13995"/>
                </a:cubicBezTo>
                <a:cubicBezTo>
                  <a:pt x="1498" y="13995"/>
                  <a:pt x="1525" y="13994"/>
                  <a:pt x="1552" y="13994"/>
                </a:cubicBezTo>
                <a:cubicBezTo>
                  <a:pt x="1687" y="13994"/>
                  <a:pt x="1808" y="14012"/>
                  <a:pt x="1808" y="14220"/>
                </a:cubicBezTo>
                <a:cubicBezTo>
                  <a:pt x="1600" y="14429"/>
                  <a:pt x="1183" y="14185"/>
                  <a:pt x="1078" y="14568"/>
                </a:cubicBezTo>
                <a:cubicBezTo>
                  <a:pt x="1391" y="14985"/>
                  <a:pt x="1913" y="14915"/>
                  <a:pt x="2399" y="14985"/>
                </a:cubicBezTo>
                <a:cubicBezTo>
                  <a:pt x="2086" y="15124"/>
                  <a:pt x="1774" y="15228"/>
                  <a:pt x="1426" y="15298"/>
                </a:cubicBezTo>
                <a:cubicBezTo>
                  <a:pt x="1044" y="15298"/>
                  <a:pt x="661" y="15506"/>
                  <a:pt x="487" y="15854"/>
                </a:cubicBezTo>
                <a:cubicBezTo>
                  <a:pt x="1456" y="16037"/>
                  <a:pt x="2420" y="16083"/>
                  <a:pt x="3378" y="16083"/>
                </a:cubicBezTo>
                <a:cubicBezTo>
                  <a:pt x="4309" y="16083"/>
                  <a:pt x="5235" y="16040"/>
                  <a:pt x="6152" y="16040"/>
                </a:cubicBezTo>
                <a:cubicBezTo>
                  <a:pt x="6794" y="16040"/>
                  <a:pt x="7432" y="16061"/>
                  <a:pt x="8066" y="16132"/>
                </a:cubicBezTo>
                <a:cubicBezTo>
                  <a:pt x="7857" y="16619"/>
                  <a:pt x="7857" y="16619"/>
                  <a:pt x="8344" y="17036"/>
                </a:cubicBezTo>
                <a:cubicBezTo>
                  <a:pt x="8205" y="17210"/>
                  <a:pt x="7892" y="17244"/>
                  <a:pt x="7892" y="17488"/>
                </a:cubicBezTo>
                <a:cubicBezTo>
                  <a:pt x="7857" y="17731"/>
                  <a:pt x="8239" y="17696"/>
                  <a:pt x="8274" y="17905"/>
                </a:cubicBezTo>
                <a:cubicBezTo>
                  <a:pt x="7892" y="18253"/>
                  <a:pt x="7370" y="18079"/>
                  <a:pt x="7057" y="18565"/>
                </a:cubicBezTo>
                <a:cubicBezTo>
                  <a:pt x="7787" y="18983"/>
                  <a:pt x="8552" y="18948"/>
                  <a:pt x="9282" y="19087"/>
                </a:cubicBezTo>
                <a:cubicBezTo>
                  <a:pt x="11716" y="19504"/>
                  <a:pt x="14184" y="19400"/>
                  <a:pt x="16617" y="19435"/>
                </a:cubicBezTo>
                <a:cubicBezTo>
                  <a:pt x="17289" y="19435"/>
                  <a:pt x="17961" y="19357"/>
                  <a:pt x="18613" y="19357"/>
                </a:cubicBezTo>
                <a:cubicBezTo>
                  <a:pt x="18939" y="19357"/>
                  <a:pt x="19259" y="19377"/>
                  <a:pt x="19572" y="19435"/>
                </a:cubicBezTo>
                <a:cubicBezTo>
                  <a:pt x="20146" y="19513"/>
                  <a:pt x="20719" y="19537"/>
                  <a:pt x="21293" y="19537"/>
                </a:cubicBezTo>
                <a:cubicBezTo>
                  <a:pt x="22249" y="19537"/>
                  <a:pt x="23205" y="19469"/>
                  <a:pt x="24161" y="19469"/>
                </a:cubicBezTo>
                <a:cubicBezTo>
                  <a:pt x="24696" y="19469"/>
                  <a:pt x="25251" y="19366"/>
                  <a:pt x="25795" y="19366"/>
                </a:cubicBezTo>
                <a:cubicBezTo>
                  <a:pt x="25959" y="19366"/>
                  <a:pt x="26121" y="19376"/>
                  <a:pt x="26281" y="19400"/>
                </a:cubicBezTo>
                <a:cubicBezTo>
                  <a:pt x="26944" y="19508"/>
                  <a:pt x="27606" y="19540"/>
                  <a:pt x="28269" y="19540"/>
                </a:cubicBezTo>
                <a:cubicBezTo>
                  <a:pt x="29101" y="19540"/>
                  <a:pt x="29933" y="19489"/>
                  <a:pt x="30766" y="19469"/>
                </a:cubicBezTo>
                <a:cubicBezTo>
                  <a:pt x="30953" y="19462"/>
                  <a:pt x="31144" y="19460"/>
                  <a:pt x="31336" y="19460"/>
                </a:cubicBezTo>
                <a:cubicBezTo>
                  <a:pt x="32106" y="19460"/>
                  <a:pt x="32907" y="19504"/>
                  <a:pt x="33686" y="19504"/>
                </a:cubicBezTo>
                <a:cubicBezTo>
                  <a:pt x="33949" y="19497"/>
                  <a:pt x="34213" y="19494"/>
                  <a:pt x="34478" y="19494"/>
                </a:cubicBezTo>
                <a:cubicBezTo>
                  <a:pt x="36563" y="19494"/>
                  <a:pt x="38665" y="19688"/>
                  <a:pt x="40750" y="19688"/>
                </a:cubicBezTo>
                <a:cubicBezTo>
                  <a:pt x="41014" y="19688"/>
                  <a:pt x="41278" y="19685"/>
                  <a:pt x="41542" y="19678"/>
                </a:cubicBezTo>
                <a:cubicBezTo>
                  <a:pt x="42203" y="19678"/>
                  <a:pt x="42863" y="19747"/>
                  <a:pt x="43524" y="19817"/>
                </a:cubicBezTo>
                <a:cubicBezTo>
                  <a:pt x="46270" y="19956"/>
                  <a:pt x="49016" y="19991"/>
                  <a:pt x="51762" y="20304"/>
                </a:cubicBezTo>
                <a:cubicBezTo>
                  <a:pt x="53744" y="20477"/>
                  <a:pt x="55691" y="20443"/>
                  <a:pt x="57637" y="20651"/>
                </a:cubicBezTo>
                <a:cubicBezTo>
                  <a:pt x="59341" y="20825"/>
                  <a:pt x="61044" y="20929"/>
                  <a:pt x="62747" y="21138"/>
                </a:cubicBezTo>
                <a:cubicBezTo>
                  <a:pt x="63856" y="21284"/>
                  <a:pt x="64953" y="21418"/>
                  <a:pt x="66052" y="21418"/>
                </a:cubicBezTo>
                <a:cubicBezTo>
                  <a:pt x="66778" y="21418"/>
                  <a:pt x="67506" y="21360"/>
                  <a:pt x="68240" y="21207"/>
                </a:cubicBezTo>
                <a:cubicBezTo>
                  <a:pt x="68240" y="20512"/>
                  <a:pt x="67684" y="20616"/>
                  <a:pt x="67197" y="20408"/>
                </a:cubicBezTo>
                <a:cubicBezTo>
                  <a:pt x="67064" y="20351"/>
                  <a:pt x="66924" y="20338"/>
                  <a:pt x="66781" y="20338"/>
                </a:cubicBezTo>
                <a:cubicBezTo>
                  <a:pt x="66662" y="20338"/>
                  <a:pt x="66542" y="20347"/>
                  <a:pt x="66424" y="20347"/>
                </a:cubicBezTo>
                <a:cubicBezTo>
                  <a:pt x="66163" y="20347"/>
                  <a:pt x="65911" y="20304"/>
                  <a:pt x="65702" y="20026"/>
                </a:cubicBezTo>
                <a:cubicBezTo>
                  <a:pt x="65789" y="20014"/>
                  <a:pt x="65875" y="20009"/>
                  <a:pt x="65961" y="20009"/>
                </a:cubicBezTo>
                <a:cubicBezTo>
                  <a:pt x="66445" y="20009"/>
                  <a:pt x="66934" y="20159"/>
                  <a:pt x="67449" y="20159"/>
                </a:cubicBezTo>
                <a:cubicBezTo>
                  <a:pt x="67694" y="20159"/>
                  <a:pt x="67945" y="20125"/>
                  <a:pt x="68205" y="20026"/>
                </a:cubicBezTo>
                <a:cubicBezTo>
                  <a:pt x="67753" y="19817"/>
                  <a:pt x="67997" y="19156"/>
                  <a:pt x="67579" y="19087"/>
                </a:cubicBezTo>
                <a:cubicBezTo>
                  <a:pt x="66710" y="18948"/>
                  <a:pt x="65946" y="18531"/>
                  <a:pt x="65042" y="18531"/>
                </a:cubicBezTo>
                <a:cubicBezTo>
                  <a:pt x="64416" y="18531"/>
                  <a:pt x="63790" y="18461"/>
                  <a:pt x="63165" y="18392"/>
                </a:cubicBezTo>
                <a:cubicBezTo>
                  <a:pt x="61218" y="18009"/>
                  <a:pt x="59236" y="17696"/>
                  <a:pt x="57255" y="17453"/>
                </a:cubicBezTo>
                <a:cubicBezTo>
                  <a:pt x="56733" y="17384"/>
                  <a:pt x="56177" y="17244"/>
                  <a:pt x="55621" y="17140"/>
                </a:cubicBezTo>
                <a:cubicBezTo>
                  <a:pt x="56087" y="17039"/>
                  <a:pt x="56553" y="16985"/>
                  <a:pt x="57018" y="16985"/>
                </a:cubicBezTo>
                <a:cubicBezTo>
                  <a:pt x="57352" y="16985"/>
                  <a:pt x="57686" y="17013"/>
                  <a:pt x="58020" y="17071"/>
                </a:cubicBezTo>
                <a:cubicBezTo>
                  <a:pt x="59966" y="17244"/>
                  <a:pt x="61948" y="17384"/>
                  <a:pt x="63929" y="17627"/>
                </a:cubicBezTo>
                <a:cubicBezTo>
                  <a:pt x="65250" y="17801"/>
                  <a:pt x="66571" y="17905"/>
                  <a:pt x="67927" y="17940"/>
                </a:cubicBezTo>
                <a:cubicBezTo>
                  <a:pt x="68344" y="17940"/>
                  <a:pt x="68414" y="18183"/>
                  <a:pt x="68205" y="18531"/>
                </a:cubicBezTo>
                <a:cubicBezTo>
                  <a:pt x="68256" y="18546"/>
                  <a:pt x="68305" y="18553"/>
                  <a:pt x="68353" y="18553"/>
                </a:cubicBezTo>
                <a:cubicBezTo>
                  <a:pt x="68636" y="18553"/>
                  <a:pt x="68861" y="18307"/>
                  <a:pt x="68831" y="18009"/>
                </a:cubicBezTo>
                <a:cubicBezTo>
                  <a:pt x="68761" y="17349"/>
                  <a:pt x="68031" y="17627"/>
                  <a:pt x="67719" y="17349"/>
                </a:cubicBezTo>
                <a:cubicBezTo>
                  <a:pt x="68420" y="16572"/>
                  <a:pt x="69303" y="16463"/>
                  <a:pt x="70196" y="16463"/>
                </a:cubicBezTo>
                <a:cubicBezTo>
                  <a:pt x="70542" y="16463"/>
                  <a:pt x="70890" y="16480"/>
                  <a:pt x="71230" y="16480"/>
                </a:cubicBezTo>
                <a:cubicBezTo>
                  <a:pt x="71473" y="16480"/>
                  <a:pt x="71716" y="16514"/>
                  <a:pt x="71925" y="16584"/>
                </a:cubicBezTo>
                <a:cubicBezTo>
                  <a:pt x="72084" y="16624"/>
                  <a:pt x="72245" y="16644"/>
                  <a:pt x="72406" y="16644"/>
                </a:cubicBezTo>
                <a:cubicBezTo>
                  <a:pt x="72807" y="16644"/>
                  <a:pt x="73201" y="16519"/>
                  <a:pt x="73524" y="16271"/>
                </a:cubicBezTo>
                <a:cubicBezTo>
                  <a:pt x="72655" y="15611"/>
                  <a:pt x="71681" y="15402"/>
                  <a:pt x="71021" y="14950"/>
                </a:cubicBezTo>
                <a:cubicBezTo>
                  <a:pt x="71710" y="14717"/>
                  <a:pt x="72416" y="14648"/>
                  <a:pt x="73134" y="14648"/>
                </a:cubicBezTo>
                <a:cubicBezTo>
                  <a:pt x="74148" y="14648"/>
                  <a:pt x="75187" y="14784"/>
                  <a:pt x="76239" y="14784"/>
                </a:cubicBezTo>
                <a:cubicBezTo>
                  <a:pt x="76550" y="14784"/>
                  <a:pt x="76862" y="14772"/>
                  <a:pt x="77174" y="14742"/>
                </a:cubicBezTo>
                <a:cubicBezTo>
                  <a:pt x="77035" y="14046"/>
                  <a:pt x="76374" y="14151"/>
                  <a:pt x="76027" y="13873"/>
                </a:cubicBezTo>
                <a:cubicBezTo>
                  <a:pt x="76305" y="13733"/>
                  <a:pt x="76792" y="13873"/>
                  <a:pt x="76826" y="13421"/>
                </a:cubicBezTo>
                <a:cubicBezTo>
                  <a:pt x="76861" y="12899"/>
                  <a:pt x="76305" y="13038"/>
                  <a:pt x="76027" y="12864"/>
                </a:cubicBezTo>
                <a:cubicBezTo>
                  <a:pt x="75994" y="12848"/>
                  <a:pt x="75957" y="12843"/>
                  <a:pt x="75919" y="12843"/>
                </a:cubicBezTo>
                <a:cubicBezTo>
                  <a:pt x="75867" y="12843"/>
                  <a:pt x="75812" y="12852"/>
                  <a:pt x="75763" y="12852"/>
                </a:cubicBezTo>
                <a:cubicBezTo>
                  <a:pt x="75697" y="12852"/>
                  <a:pt x="75640" y="12836"/>
                  <a:pt x="75610" y="12760"/>
                </a:cubicBezTo>
                <a:cubicBezTo>
                  <a:pt x="75575" y="12412"/>
                  <a:pt x="75957" y="12447"/>
                  <a:pt x="76062" y="12239"/>
                </a:cubicBezTo>
                <a:cubicBezTo>
                  <a:pt x="75644" y="11231"/>
                  <a:pt x="74741" y="11161"/>
                  <a:pt x="73802" y="11057"/>
                </a:cubicBezTo>
                <a:cubicBezTo>
                  <a:pt x="74013" y="10961"/>
                  <a:pt x="74225" y="10926"/>
                  <a:pt x="74437" y="10926"/>
                </a:cubicBezTo>
                <a:cubicBezTo>
                  <a:pt x="75035" y="10926"/>
                  <a:pt x="75636" y="11208"/>
                  <a:pt x="76245" y="11208"/>
                </a:cubicBezTo>
                <a:cubicBezTo>
                  <a:pt x="76518" y="11208"/>
                  <a:pt x="76793" y="11152"/>
                  <a:pt x="77070" y="10987"/>
                </a:cubicBezTo>
                <a:cubicBezTo>
                  <a:pt x="76722" y="10535"/>
                  <a:pt x="76270" y="10153"/>
                  <a:pt x="75749" y="9910"/>
                </a:cubicBezTo>
                <a:cubicBezTo>
                  <a:pt x="75871" y="9882"/>
                  <a:pt x="75998" y="9875"/>
                  <a:pt x="76124" y="9875"/>
                </a:cubicBezTo>
                <a:cubicBezTo>
                  <a:pt x="76266" y="9875"/>
                  <a:pt x="76406" y="9884"/>
                  <a:pt x="76539" y="9884"/>
                </a:cubicBezTo>
                <a:cubicBezTo>
                  <a:pt x="76892" y="9884"/>
                  <a:pt x="77191" y="9820"/>
                  <a:pt x="77313" y="9353"/>
                </a:cubicBezTo>
                <a:cubicBezTo>
                  <a:pt x="77104" y="8832"/>
                  <a:pt x="76513" y="8936"/>
                  <a:pt x="76096" y="8554"/>
                </a:cubicBezTo>
                <a:lnTo>
                  <a:pt x="76096" y="8554"/>
                </a:lnTo>
                <a:cubicBezTo>
                  <a:pt x="76190" y="8573"/>
                  <a:pt x="76279" y="8581"/>
                  <a:pt x="76367" y="8581"/>
                </a:cubicBezTo>
                <a:cubicBezTo>
                  <a:pt x="76718" y="8581"/>
                  <a:pt x="77031" y="8454"/>
                  <a:pt x="77375" y="8454"/>
                </a:cubicBezTo>
                <a:cubicBezTo>
                  <a:pt x="77552" y="8454"/>
                  <a:pt x="77736" y="8487"/>
                  <a:pt x="77939" y="8589"/>
                </a:cubicBezTo>
                <a:cubicBezTo>
                  <a:pt x="77452" y="7511"/>
                  <a:pt x="76340" y="7615"/>
                  <a:pt x="75783" y="6816"/>
                </a:cubicBezTo>
                <a:lnTo>
                  <a:pt x="75783" y="6816"/>
                </a:lnTo>
                <a:cubicBezTo>
                  <a:pt x="76092" y="6900"/>
                  <a:pt x="76389" y="6973"/>
                  <a:pt x="76663" y="6973"/>
                </a:cubicBezTo>
                <a:cubicBezTo>
                  <a:pt x="77069" y="6973"/>
                  <a:pt x="77426" y="6813"/>
                  <a:pt x="77695" y="6294"/>
                </a:cubicBezTo>
                <a:lnTo>
                  <a:pt x="77139" y="6086"/>
                </a:lnTo>
                <a:cubicBezTo>
                  <a:pt x="78078" y="5808"/>
                  <a:pt x="77348" y="4591"/>
                  <a:pt x="78391" y="4487"/>
                </a:cubicBezTo>
                <a:cubicBezTo>
                  <a:pt x="77174" y="3374"/>
                  <a:pt x="75714" y="3409"/>
                  <a:pt x="74358" y="3200"/>
                </a:cubicBezTo>
                <a:cubicBezTo>
                  <a:pt x="72516" y="2957"/>
                  <a:pt x="70673" y="2575"/>
                  <a:pt x="68761" y="2505"/>
                </a:cubicBezTo>
                <a:cubicBezTo>
                  <a:pt x="67232" y="2436"/>
                  <a:pt x="65702" y="2018"/>
                  <a:pt x="64138" y="1949"/>
                </a:cubicBezTo>
                <a:cubicBezTo>
                  <a:pt x="62365" y="1879"/>
                  <a:pt x="60627" y="1566"/>
                  <a:pt x="58854" y="1393"/>
                </a:cubicBezTo>
                <a:cubicBezTo>
                  <a:pt x="56177" y="1149"/>
                  <a:pt x="53466" y="836"/>
                  <a:pt x="50754" y="697"/>
                </a:cubicBezTo>
                <a:cubicBezTo>
                  <a:pt x="48842" y="593"/>
                  <a:pt x="46930" y="454"/>
                  <a:pt x="45018" y="385"/>
                </a:cubicBezTo>
                <a:cubicBezTo>
                  <a:pt x="41368" y="315"/>
                  <a:pt x="37753" y="2"/>
                  <a:pt x="34138" y="2"/>
                </a:cubicBezTo>
                <a:cubicBezTo>
                  <a:pt x="33581" y="2"/>
                  <a:pt x="33025" y="164"/>
                  <a:pt x="32454" y="164"/>
                </a:cubicBezTo>
                <a:cubicBezTo>
                  <a:pt x="32275" y="164"/>
                  <a:pt x="32095" y="148"/>
                  <a:pt x="31913" y="106"/>
                </a:cubicBezTo>
                <a:cubicBezTo>
                  <a:pt x="31733" y="39"/>
                  <a:pt x="31539" y="1"/>
                  <a:pt x="31340" y="1"/>
                </a:cubicBezTo>
                <a:close/>
              </a:path>
            </a:pathLst>
          </a:custGeom>
          <a:solidFill>
            <a:srgbClr val="EBD8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3"/>
          <p:cNvSpPr/>
          <p:nvPr/>
        </p:nvSpPr>
        <p:spPr>
          <a:xfrm>
            <a:off x="5502600" y="1516800"/>
            <a:ext cx="2571813" cy="469130"/>
          </a:xfrm>
          <a:custGeom>
            <a:avLst/>
            <a:gdLst/>
            <a:ahLst/>
            <a:cxnLst/>
            <a:rect l="l" t="t" r="r" b="b"/>
            <a:pathLst>
              <a:path w="78391" h="21419" extrusionOk="0">
                <a:moveTo>
                  <a:pt x="28680" y="2531"/>
                </a:moveTo>
                <a:cubicBezTo>
                  <a:pt x="30305" y="2531"/>
                  <a:pt x="31930" y="2592"/>
                  <a:pt x="33547" y="2644"/>
                </a:cubicBezTo>
                <a:cubicBezTo>
                  <a:pt x="30279" y="2748"/>
                  <a:pt x="27046" y="2644"/>
                  <a:pt x="23813" y="2783"/>
                </a:cubicBezTo>
                <a:cubicBezTo>
                  <a:pt x="25430" y="2592"/>
                  <a:pt x="27055" y="2531"/>
                  <a:pt x="28680" y="2531"/>
                </a:cubicBezTo>
                <a:close/>
                <a:moveTo>
                  <a:pt x="61948" y="3687"/>
                </a:moveTo>
                <a:lnTo>
                  <a:pt x="67475" y="4348"/>
                </a:lnTo>
                <a:cubicBezTo>
                  <a:pt x="67342" y="4350"/>
                  <a:pt x="67209" y="4351"/>
                  <a:pt x="67075" y="4351"/>
                </a:cubicBezTo>
                <a:cubicBezTo>
                  <a:pt x="65336" y="4351"/>
                  <a:pt x="63627" y="4139"/>
                  <a:pt x="61948" y="3687"/>
                </a:cubicBezTo>
                <a:close/>
                <a:moveTo>
                  <a:pt x="33549" y="12297"/>
                </a:moveTo>
                <a:cubicBezTo>
                  <a:pt x="35993" y="12297"/>
                  <a:pt x="38438" y="12414"/>
                  <a:pt x="40882" y="12656"/>
                </a:cubicBezTo>
                <a:lnTo>
                  <a:pt x="40882" y="12864"/>
                </a:lnTo>
                <a:lnTo>
                  <a:pt x="29306" y="12412"/>
                </a:lnTo>
                <a:cubicBezTo>
                  <a:pt x="30720" y="12336"/>
                  <a:pt x="32135" y="12297"/>
                  <a:pt x="33549" y="12297"/>
                </a:cubicBezTo>
                <a:close/>
                <a:moveTo>
                  <a:pt x="6679" y="13761"/>
                </a:moveTo>
                <a:cubicBezTo>
                  <a:pt x="7110" y="13761"/>
                  <a:pt x="7494" y="13852"/>
                  <a:pt x="7718" y="14046"/>
                </a:cubicBezTo>
                <a:cubicBezTo>
                  <a:pt x="7151" y="14221"/>
                  <a:pt x="6570" y="14300"/>
                  <a:pt x="5992" y="14300"/>
                </a:cubicBezTo>
                <a:cubicBezTo>
                  <a:pt x="5649" y="14300"/>
                  <a:pt x="5308" y="14272"/>
                  <a:pt x="4972" y="14220"/>
                </a:cubicBezTo>
                <a:cubicBezTo>
                  <a:pt x="5448" y="13923"/>
                  <a:pt x="6105" y="13761"/>
                  <a:pt x="6679" y="13761"/>
                </a:cubicBezTo>
                <a:close/>
                <a:moveTo>
                  <a:pt x="16972" y="14944"/>
                </a:moveTo>
                <a:cubicBezTo>
                  <a:pt x="17282" y="14944"/>
                  <a:pt x="17596" y="14988"/>
                  <a:pt x="17911" y="14988"/>
                </a:cubicBezTo>
                <a:cubicBezTo>
                  <a:pt x="18059" y="14988"/>
                  <a:pt x="18207" y="14978"/>
                  <a:pt x="18355" y="14950"/>
                </a:cubicBezTo>
                <a:lnTo>
                  <a:pt x="18355" y="14950"/>
                </a:lnTo>
                <a:cubicBezTo>
                  <a:pt x="18107" y="15174"/>
                  <a:pt x="17849" y="15242"/>
                  <a:pt x="17589" y="15242"/>
                </a:cubicBezTo>
                <a:cubicBezTo>
                  <a:pt x="17184" y="15242"/>
                  <a:pt x="16772" y="15077"/>
                  <a:pt x="16379" y="15077"/>
                </a:cubicBezTo>
                <a:cubicBezTo>
                  <a:pt x="16319" y="15077"/>
                  <a:pt x="16259" y="15080"/>
                  <a:pt x="16200" y="15089"/>
                </a:cubicBezTo>
                <a:cubicBezTo>
                  <a:pt x="16453" y="14975"/>
                  <a:pt x="16711" y="14944"/>
                  <a:pt x="16972" y="14944"/>
                </a:cubicBezTo>
                <a:close/>
                <a:moveTo>
                  <a:pt x="25204" y="15124"/>
                </a:moveTo>
                <a:lnTo>
                  <a:pt x="25204" y="15263"/>
                </a:lnTo>
                <a:lnTo>
                  <a:pt x="21067" y="15263"/>
                </a:lnTo>
                <a:lnTo>
                  <a:pt x="21067" y="15124"/>
                </a:lnTo>
                <a:close/>
                <a:moveTo>
                  <a:pt x="52388" y="15576"/>
                </a:moveTo>
                <a:lnTo>
                  <a:pt x="52388" y="15576"/>
                </a:lnTo>
                <a:cubicBezTo>
                  <a:pt x="56038" y="15784"/>
                  <a:pt x="59654" y="15993"/>
                  <a:pt x="63199" y="16862"/>
                </a:cubicBezTo>
                <a:lnTo>
                  <a:pt x="52388" y="15576"/>
                </a:lnTo>
                <a:close/>
                <a:moveTo>
                  <a:pt x="23309" y="16722"/>
                </a:moveTo>
                <a:cubicBezTo>
                  <a:pt x="31564" y="16722"/>
                  <a:pt x="39818" y="17163"/>
                  <a:pt x="48043" y="18044"/>
                </a:cubicBezTo>
                <a:cubicBezTo>
                  <a:pt x="47487" y="18044"/>
                  <a:pt x="46896" y="18067"/>
                  <a:pt x="46291" y="18067"/>
                </a:cubicBezTo>
                <a:cubicBezTo>
                  <a:pt x="45838" y="18067"/>
                  <a:pt x="45376" y="18054"/>
                  <a:pt x="44914" y="18009"/>
                </a:cubicBezTo>
                <a:cubicBezTo>
                  <a:pt x="44601" y="17975"/>
                  <a:pt x="44254" y="17940"/>
                  <a:pt x="43941" y="17940"/>
                </a:cubicBezTo>
                <a:cubicBezTo>
                  <a:pt x="41890" y="17835"/>
                  <a:pt x="39804" y="17905"/>
                  <a:pt x="37753" y="17696"/>
                </a:cubicBezTo>
                <a:cubicBezTo>
                  <a:pt x="35702" y="17488"/>
                  <a:pt x="33686" y="17662"/>
                  <a:pt x="31635" y="17488"/>
                </a:cubicBezTo>
                <a:cubicBezTo>
                  <a:pt x="30907" y="17422"/>
                  <a:pt x="30180" y="17398"/>
                  <a:pt x="29453" y="17398"/>
                </a:cubicBezTo>
                <a:cubicBezTo>
                  <a:pt x="29033" y="17398"/>
                  <a:pt x="28613" y="17406"/>
                  <a:pt x="28193" y="17418"/>
                </a:cubicBezTo>
                <a:cubicBezTo>
                  <a:pt x="27622" y="17445"/>
                  <a:pt x="27049" y="17456"/>
                  <a:pt x="26475" y="17456"/>
                </a:cubicBezTo>
                <a:cubicBezTo>
                  <a:pt x="24811" y="17456"/>
                  <a:pt x="23138" y="17366"/>
                  <a:pt x="21484" y="17314"/>
                </a:cubicBezTo>
                <a:cubicBezTo>
                  <a:pt x="20989" y="17295"/>
                  <a:pt x="20491" y="17286"/>
                  <a:pt x="19992" y="17286"/>
                </a:cubicBezTo>
                <a:cubicBezTo>
                  <a:pt x="18704" y="17286"/>
                  <a:pt x="17408" y="17343"/>
                  <a:pt x="16131" y="17418"/>
                </a:cubicBezTo>
                <a:cubicBezTo>
                  <a:pt x="15690" y="17453"/>
                  <a:pt x="15254" y="17469"/>
                  <a:pt x="14821" y="17469"/>
                </a:cubicBezTo>
                <a:cubicBezTo>
                  <a:pt x="13956" y="17469"/>
                  <a:pt x="13106" y="17407"/>
                  <a:pt x="12272" y="17314"/>
                </a:cubicBezTo>
                <a:cubicBezTo>
                  <a:pt x="12197" y="17305"/>
                  <a:pt x="12123" y="17300"/>
                  <a:pt x="12049" y="17300"/>
                </a:cubicBezTo>
                <a:cubicBezTo>
                  <a:pt x="11847" y="17300"/>
                  <a:pt x="11650" y="17333"/>
                  <a:pt x="11472" y="17384"/>
                </a:cubicBezTo>
                <a:cubicBezTo>
                  <a:pt x="11306" y="17439"/>
                  <a:pt x="11136" y="17466"/>
                  <a:pt x="10969" y="17466"/>
                </a:cubicBezTo>
                <a:cubicBezTo>
                  <a:pt x="10610" y="17466"/>
                  <a:pt x="10262" y="17342"/>
                  <a:pt x="9978" y="17105"/>
                </a:cubicBezTo>
                <a:cubicBezTo>
                  <a:pt x="14418" y="16850"/>
                  <a:pt x="18864" y="16722"/>
                  <a:pt x="23309" y="16722"/>
                </a:cubicBezTo>
                <a:close/>
                <a:moveTo>
                  <a:pt x="31340" y="1"/>
                </a:moveTo>
                <a:cubicBezTo>
                  <a:pt x="31231" y="1"/>
                  <a:pt x="31120" y="12"/>
                  <a:pt x="31009" y="37"/>
                </a:cubicBezTo>
                <a:cubicBezTo>
                  <a:pt x="30143" y="240"/>
                  <a:pt x="29266" y="276"/>
                  <a:pt x="28391" y="276"/>
                </a:cubicBezTo>
                <a:cubicBezTo>
                  <a:pt x="27896" y="276"/>
                  <a:pt x="27402" y="265"/>
                  <a:pt x="26910" y="265"/>
                </a:cubicBezTo>
                <a:cubicBezTo>
                  <a:pt x="26630" y="265"/>
                  <a:pt x="26351" y="268"/>
                  <a:pt x="26073" y="280"/>
                </a:cubicBezTo>
                <a:cubicBezTo>
                  <a:pt x="23709" y="385"/>
                  <a:pt x="21310" y="454"/>
                  <a:pt x="18946" y="524"/>
                </a:cubicBezTo>
                <a:cubicBezTo>
                  <a:pt x="18043" y="524"/>
                  <a:pt x="17173" y="558"/>
                  <a:pt x="16270" y="663"/>
                </a:cubicBezTo>
                <a:cubicBezTo>
                  <a:pt x="13801" y="1045"/>
                  <a:pt x="11368" y="1184"/>
                  <a:pt x="8900" y="1427"/>
                </a:cubicBezTo>
                <a:cubicBezTo>
                  <a:pt x="7023" y="1601"/>
                  <a:pt x="5180" y="2018"/>
                  <a:pt x="3303" y="2123"/>
                </a:cubicBezTo>
                <a:cubicBezTo>
                  <a:pt x="2816" y="2157"/>
                  <a:pt x="2156" y="2053"/>
                  <a:pt x="1704" y="2679"/>
                </a:cubicBezTo>
                <a:cubicBezTo>
                  <a:pt x="2264" y="3145"/>
                  <a:pt x="2894" y="3201"/>
                  <a:pt x="3529" y="3201"/>
                </a:cubicBezTo>
                <a:cubicBezTo>
                  <a:pt x="3729" y="3201"/>
                  <a:pt x="3930" y="3196"/>
                  <a:pt x="4128" y="3196"/>
                </a:cubicBezTo>
                <a:cubicBezTo>
                  <a:pt x="4475" y="3196"/>
                  <a:pt x="4818" y="3213"/>
                  <a:pt x="5146" y="3305"/>
                </a:cubicBezTo>
                <a:cubicBezTo>
                  <a:pt x="5076" y="3298"/>
                  <a:pt x="5006" y="3295"/>
                  <a:pt x="4936" y="3295"/>
                </a:cubicBezTo>
                <a:cubicBezTo>
                  <a:pt x="4347" y="3295"/>
                  <a:pt x="3759" y="3516"/>
                  <a:pt x="3170" y="3516"/>
                </a:cubicBezTo>
                <a:cubicBezTo>
                  <a:pt x="3133" y="3516"/>
                  <a:pt x="3097" y="3515"/>
                  <a:pt x="3060" y="3513"/>
                </a:cubicBezTo>
                <a:cubicBezTo>
                  <a:pt x="2996" y="3504"/>
                  <a:pt x="2935" y="3497"/>
                  <a:pt x="2878" y="3497"/>
                </a:cubicBezTo>
                <a:cubicBezTo>
                  <a:pt x="2717" y="3497"/>
                  <a:pt x="2590" y="3551"/>
                  <a:pt x="2538" y="3757"/>
                </a:cubicBezTo>
                <a:cubicBezTo>
                  <a:pt x="2434" y="4035"/>
                  <a:pt x="2712" y="4069"/>
                  <a:pt x="2921" y="4278"/>
                </a:cubicBezTo>
                <a:cubicBezTo>
                  <a:pt x="2677" y="4278"/>
                  <a:pt x="2434" y="4382"/>
                  <a:pt x="2260" y="4591"/>
                </a:cubicBezTo>
                <a:cubicBezTo>
                  <a:pt x="2296" y="4588"/>
                  <a:pt x="2331" y="4586"/>
                  <a:pt x="2366" y="4586"/>
                </a:cubicBezTo>
                <a:cubicBezTo>
                  <a:pt x="2742" y="4586"/>
                  <a:pt x="3083" y="4754"/>
                  <a:pt x="3338" y="5008"/>
                </a:cubicBezTo>
                <a:cubicBezTo>
                  <a:pt x="2469" y="5529"/>
                  <a:pt x="1495" y="5321"/>
                  <a:pt x="592" y="5564"/>
                </a:cubicBezTo>
                <a:cubicBezTo>
                  <a:pt x="348" y="5634"/>
                  <a:pt x="1" y="5599"/>
                  <a:pt x="1" y="5947"/>
                </a:cubicBezTo>
                <a:cubicBezTo>
                  <a:pt x="1" y="6294"/>
                  <a:pt x="348" y="6364"/>
                  <a:pt x="626" y="6364"/>
                </a:cubicBezTo>
                <a:lnTo>
                  <a:pt x="1774" y="6364"/>
                </a:lnTo>
                <a:cubicBezTo>
                  <a:pt x="1426" y="6816"/>
                  <a:pt x="696" y="6468"/>
                  <a:pt x="522" y="7094"/>
                </a:cubicBezTo>
                <a:cubicBezTo>
                  <a:pt x="904" y="7268"/>
                  <a:pt x="1287" y="7337"/>
                  <a:pt x="1704" y="7337"/>
                </a:cubicBezTo>
                <a:cubicBezTo>
                  <a:pt x="1843" y="7685"/>
                  <a:pt x="1287" y="7580"/>
                  <a:pt x="1391" y="7928"/>
                </a:cubicBezTo>
                <a:cubicBezTo>
                  <a:pt x="1774" y="8206"/>
                  <a:pt x="2191" y="8415"/>
                  <a:pt x="2677" y="8554"/>
                </a:cubicBezTo>
                <a:cubicBezTo>
                  <a:pt x="2649" y="8550"/>
                  <a:pt x="2622" y="8548"/>
                  <a:pt x="2596" y="8548"/>
                </a:cubicBezTo>
                <a:cubicBezTo>
                  <a:pt x="2185" y="8548"/>
                  <a:pt x="2131" y="9043"/>
                  <a:pt x="1739" y="9075"/>
                </a:cubicBezTo>
                <a:cubicBezTo>
                  <a:pt x="1044" y="9180"/>
                  <a:pt x="1044" y="9214"/>
                  <a:pt x="870" y="9458"/>
                </a:cubicBezTo>
                <a:cubicBezTo>
                  <a:pt x="1259" y="9825"/>
                  <a:pt x="1728" y="9883"/>
                  <a:pt x="2219" y="9883"/>
                </a:cubicBezTo>
                <a:cubicBezTo>
                  <a:pt x="2449" y="9883"/>
                  <a:pt x="2684" y="9871"/>
                  <a:pt x="2917" y="9871"/>
                </a:cubicBezTo>
                <a:cubicBezTo>
                  <a:pt x="2988" y="9871"/>
                  <a:pt x="3059" y="9872"/>
                  <a:pt x="3129" y="9875"/>
                </a:cubicBezTo>
                <a:cubicBezTo>
                  <a:pt x="2747" y="10396"/>
                  <a:pt x="2156" y="10153"/>
                  <a:pt x="1739" y="10292"/>
                </a:cubicBezTo>
                <a:cubicBezTo>
                  <a:pt x="1183" y="10466"/>
                  <a:pt x="904" y="10709"/>
                  <a:pt x="904" y="11265"/>
                </a:cubicBezTo>
                <a:cubicBezTo>
                  <a:pt x="1104" y="11303"/>
                  <a:pt x="1307" y="11313"/>
                  <a:pt x="1513" y="11313"/>
                </a:cubicBezTo>
                <a:cubicBezTo>
                  <a:pt x="1715" y="11313"/>
                  <a:pt x="1920" y="11304"/>
                  <a:pt x="2131" y="11304"/>
                </a:cubicBezTo>
                <a:cubicBezTo>
                  <a:pt x="2492" y="11304"/>
                  <a:pt x="2869" y="11330"/>
                  <a:pt x="3268" y="11474"/>
                </a:cubicBezTo>
                <a:cubicBezTo>
                  <a:pt x="2364" y="11752"/>
                  <a:pt x="1461" y="11370"/>
                  <a:pt x="870" y="12239"/>
                </a:cubicBezTo>
                <a:cubicBezTo>
                  <a:pt x="1669" y="12621"/>
                  <a:pt x="2538" y="12864"/>
                  <a:pt x="3442" y="12969"/>
                </a:cubicBezTo>
                <a:cubicBezTo>
                  <a:pt x="2677" y="13212"/>
                  <a:pt x="1739" y="13073"/>
                  <a:pt x="1217" y="13873"/>
                </a:cubicBezTo>
                <a:cubicBezTo>
                  <a:pt x="1259" y="13984"/>
                  <a:pt x="1362" y="13995"/>
                  <a:pt x="1470" y="13995"/>
                </a:cubicBezTo>
                <a:cubicBezTo>
                  <a:pt x="1498" y="13995"/>
                  <a:pt x="1525" y="13994"/>
                  <a:pt x="1552" y="13994"/>
                </a:cubicBezTo>
                <a:cubicBezTo>
                  <a:pt x="1687" y="13994"/>
                  <a:pt x="1808" y="14012"/>
                  <a:pt x="1808" y="14220"/>
                </a:cubicBezTo>
                <a:cubicBezTo>
                  <a:pt x="1600" y="14429"/>
                  <a:pt x="1183" y="14185"/>
                  <a:pt x="1078" y="14568"/>
                </a:cubicBezTo>
                <a:cubicBezTo>
                  <a:pt x="1391" y="14985"/>
                  <a:pt x="1913" y="14915"/>
                  <a:pt x="2399" y="14985"/>
                </a:cubicBezTo>
                <a:cubicBezTo>
                  <a:pt x="2086" y="15124"/>
                  <a:pt x="1774" y="15228"/>
                  <a:pt x="1426" y="15298"/>
                </a:cubicBezTo>
                <a:cubicBezTo>
                  <a:pt x="1044" y="15298"/>
                  <a:pt x="661" y="15506"/>
                  <a:pt x="487" y="15854"/>
                </a:cubicBezTo>
                <a:cubicBezTo>
                  <a:pt x="1456" y="16037"/>
                  <a:pt x="2420" y="16083"/>
                  <a:pt x="3378" y="16083"/>
                </a:cubicBezTo>
                <a:cubicBezTo>
                  <a:pt x="4309" y="16083"/>
                  <a:pt x="5235" y="16040"/>
                  <a:pt x="6152" y="16040"/>
                </a:cubicBezTo>
                <a:cubicBezTo>
                  <a:pt x="6794" y="16040"/>
                  <a:pt x="7432" y="16061"/>
                  <a:pt x="8066" y="16132"/>
                </a:cubicBezTo>
                <a:cubicBezTo>
                  <a:pt x="7857" y="16619"/>
                  <a:pt x="7857" y="16619"/>
                  <a:pt x="8344" y="17036"/>
                </a:cubicBezTo>
                <a:cubicBezTo>
                  <a:pt x="8205" y="17210"/>
                  <a:pt x="7892" y="17244"/>
                  <a:pt x="7892" y="17488"/>
                </a:cubicBezTo>
                <a:cubicBezTo>
                  <a:pt x="7857" y="17731"/>
                  <a:pt x="8239" y="17696"/>
                  <a:pt x="8274" y="17905"/>
                </a:cubicBezTo>
                <a:cubicBezTo>
                  <a:pt x="7892" y="18253"/>
                  <a:pt x="7370" y="18079"/>
                  <a:pt x="7057" y="18565"/>
                </a:cubicBezTo>
                <a:cubicBezTo>
                  <a:pt x="7787" y="18983"/>
                  <a:pt x="8552" y="18948"/>
                  <a:pt x="9282" y="19087"/>
                </a:cubicBezTo>
                <a:cubicBezTo>
                  <a:pt x="11716" y="19504"/>
                  <a:pt x="14184" y="19400"/>
                  <a:pt x="16617" y="19435"/>
                </a:cubicBezTo>
                <a:cubicBezTo>
                  <a:pt x="17289" y="19435"/>
                  <a:pt x="17961" y="19357"/>
                  <a:pt x="18613" y="19357"/>
                </a:cubicBezTo>
                <a:cubicBezTo>
                  <a:pt x="18939" y="19357"/>
                  <a:pt x="19259" y="19377"/>
                  <a:pt x="19572" y="19435"/>
                </a:cubicBezTo>
                <a:cubicBezTo>
                  <a:pt x="20146" y="19513"/>
                  <a:pt x="20719" y="19537"/>
                  <a:pt x="21293" y="19537"/>
                </a:cubicBezTo>
                <a:cubicBezTo>
                  <a:pt x="22249" y="19537"/>
                  <a:pt x="23205" y="19469"/>
                  <a:pt x="24161" y="19469"/>
                </a:cubicBezTo>
                <a:cubicBezTo>
                  <a:pt x="24696" y="19469"/>
                  <a:pt x="25251" y="19366"/>
                  <a:pt x="25795" y="19366"/>
                </a:cubicBezTo>
                <a:cubicBezTo>
                  <a:pt x="25959" y="19366"/>
                  <a:pt x="26121" y="19376"/>
                  <a:pt x="26281" y="19400"/>
                </a:cubicBezTo>
                <a:cubicBezTo>
                  <a:pt x="26944" y="19508"/>
                  <a:pt x="27606" y="19540"/>
                  <a:pt x="28269" y="19540"/>
                </a:cubicBezTo>
                <a:cubicBezTo>
                  <a:pt x="29101" y="19540"/>
                  <a:pt x="29933" y="19489"/>
                  <a:pt x="30766" y="19469"/>
                </a:cubicBezTo>
                <a:cubicBezTo>
                  <a:pt x="30953" y="19462"/>
                  <a:pt x="31144" y="19460"/>
                  <a:pt x="31336" y="19460"/>
                </a:cubicBezTo>
                <a:cubicBezTo>
                  <a:pt x="32106" y="19460"/>
                  <a:pt x="32907" y="19504"/>
                  <a:pt x="33686" y="19504"/>
                </a:cubicBezTo>
                <a:cubicBezTo>
                  <a:pt x="33949" y="19497"/>
                  <a:pt x="34213" y="19494"/>
                  <a:pt x="34478" y="19494"/>
                </a:cubicBezTo>
                <a:cubicBezTo>
                  <a:pt x="36563" y="19494"/>
                  <a:pt x="38665" y="19688"/>
                  <a:pt x="40750" y="19688"/>
                </a:cubicBezTo>
                <a:cubicBezTo>
                  <a:pt x="41014" y="19688"/>
                  <a:pt x="41278" y="19685"/>
                  <a:pt x="41542" y="19678"/>
                </a:cubicBezTo>
                <a:cubicBezTo>
                  <a:pt x="42203" y="19678"/>
                  <a:pt x="42863" y="19747"/>
                  <a:pt x="43524" y="19817"/>
                </a:cubicBezTo>
                <a:cubicBezTo>
                  <a:pt x="46270" y="19956"/>
                  <a:pt x="49016" y="19991"/>
                  <a:pt x="51762" y="20304"/>
                </a:cubicBezTo>
                <a:cubicBezTo>
                  <a:pt x="53744" y="20477"/>
                  <a:pt x="55691" y="20443"/>
                  <a:pt x="57637" y="20651"/>
                </a:cubicBezTo>
                <a:cubicBezTo>
                  <a:pt x="59341" y="20825"/>
                  <a:pt x="61044" y="20929"/>
                  <a:pt x="62747" y="21138"/>
                </a:cubicBezTo>
                <a:cubicBezTo>
                  <a:pt x="63856" y="21284"/>
                  <a:pt x="64953" y="21418"/>
                  <a:pt x="66052" y="21418"/>
                </a:cubicBezTo>
                <a:cubicBezTo>
                  <a:pt x="66778" y="21418"/>
                  <a:pt x="67506" y="21360"/>
                  <a:pt x="68240" y="21207"/>
                </a:cubicBezTo>
                <a:cubicBezTo>
                  <a:pt x="68240" y="20512"/>
                  <a:pt x="67684" y="20616"/>
                  <a:pt x="67197" y="20408"/>
                </a:cubicBezTo>
                <a:cubicBezTo>
                  <a:pt x="67064" y="20351"/>
                  <a:pt x="66924" y="20338"/>
                  <a:pt x="66781" y="20338"/>
                </a:cubicBezTo>
                <a:cubicBezTo>
                  <a:pt x="66662" y="20338"/>
                  <a:pt x="66542" y="20347"/>
                  <a:pt x="66424" y="20347"/>
                </a:cubicBezTo>
                <a:cubicBezTo>
                  <a:pt x="66163" y="20347"/>
                  <a:pt x="65911" y="20304"/>
                  <a:pt x="65702" y="20026"/>
                </a:cubicBezTo>
                <a:cubicBezTo>
                  <a:pt x="65789" y="20014"/>
                  <a:pt x="65875" y="20009"/>
                  <a:pt x="65961" y="20009"/>
                </a:cubicBezTo>
                <a:cubicBezTo>
                  <a:pt x="66445" y="20009"/>
                  <a:pt x="66934" y="20159"/>
                  <a:pt x="67449" y="20159"/>
                </a:cubicBezTo>
                <a:cubicBezTo>
                  <a:pt x="67694" y="20159"/>
                  <a:pt x="67945" y="20125"/>
                  <a:pt x="68205" y="20026"/>
                </a:cubicBezTo>
                <a:cubicBezTo>
                  <a:pt x="67753" y="19817"/>
                  <a:pt x="67997" y="19156"/>
                  <a:pt x="67579" y="19087"/>
                </a:cubicBezTo>
                <a:cubicBezTo>
                  <a:pt x="66710" y="18948"/>
                  <a:pt x="65946" y="18531"/>
                  <a:pt x="65042" y="18531"/>
                </a:cubicBezTo>
                <a:cubicBezTo>
                  <a:pt x="64416" y="18531"/>
                  <a:pt x="63790" y="18461"/>
                  <a:pt x="63165" y="18392"/>
                </a:cubicBezTo>
                <a:cubicBezTo>
                  <a:pt x="61218" y="18009"/>
                  <a:pt x="59236" y="17696"/>
                  <a:pt x="57255" y="17453"/>
                </a:cubicBezTo>
                <a:cubicBezTo>
                  <a:pt x="56733" y="17384"/>
                  <a:pt x="56177" y="17244"/>
                  <a:pt x="55621" y="17140"/>
                </a:cubicBezTo>
                <a:cubicBezTo>
                  <a:pt x="56087" y="17039"/>
                  <a:pt x="56553" y="16985"/>
                  <a:pt x="57018" y="16985"/>
                </a:cubicBezTo>
                <a:cubicBezTo>
                  <a:pt x="57352" y="16985"/>
                  <a:pt x="57686" y="17013"/>
                  <a:pt x="58020" y="17071"/>
                </a:cubicBezTo>
                <a:cubicBezTo>
                  <a:pt x="59966" y="17244"/>
                  <a:pt x="61948" y="17384"/>
                  <a:pt x="63929" y="17627"/>
                </a:cubicBezTo>
                <a:cubicBezTo>
                  <a:pt x="65250" y="17801"/>
                  <a:pt x="66571" y="17905"/>
                  <a:pt x="67927" y="17940"/>
                </a:cubicBezTo>
                <a:cubicBezTo>
                  <a:pt x="68344" y="17940"/>
                  <a:pt x="68414" y="18183"/>
                  <a:pt x="68205" y="18531"/>
                </a:cubicBezTo>
                <a:cubicBezTo>
                  <a:pt x="68256" y="18546"/>
                  <a:pt x="68305" y="18553"/>
                  <a:pt x="68353" y="18553"/>
                </a:cubicBezTo>
                <a:cubicBezTo>
                  <a:pt x="68636" y="18553"/>
                  <a:pt x="68861" y="18307"/>
                  <a:pt x="68831" y="18009"/>
                </a:cubicBezTo>
                <a:cubicBezTo>
                  <a:pt x="68761" y="17349"/>
                  <a:pt x="68031" y="17627"/>
                  <a:pt x="67719" y="17349"/>
                </a:cubicBezTo>
                <a:cubicBezTo>
                  <a:pt x="68420" y="16572"/>
                  <a:pt x="69303" y="16463"/>
                  <a:pt x="70196" y="16463"/>
                </a:cubicBezTo>
                <a:cubicBezTo>
                  <a:pt x="70542" y="16463"/>
                  <a:pt x="70890" y="16480"/>
                  <a:pt x="71230" y="16480"/>
                </a:cubicBezTo>
                <a:cubicBezTo>
                  <a:pt x="71473" y="16480"/>
                  <a:pt x="71716" y="16514"/>
                  <a:pt x="71925" y="16584"/>
                </a:cubicBezTo>
                <a:cubicBezTo>
                  <a:pt x="72084" y="16624"/>
                  <a:pt x="72245" y="16644"/>
                  <a:pt x="72406" y="16644"/>
                </a:cubicBezTo>
                <a:cubicBezTo>
                  <a:pt x="72807" y="16644"/>
                  <a:pt x="73201" y="16519"/>
                  <a:pt x="73524" y="16271"/>
                </a:cubicBezTo>
                <a:cubicBezTo>
                  <a:pt x="72655" y="15611"/>
                  <a:pt x="71681" y="15402"/>
                  <a:pt x="71021" y="14950"/>
                </a:cubicBezTo>
                <a:cubicBezTo>
                  <a:pt x="71710" y="14717"/>
                  <a:pt x="72416" y="14648"/>
                  <a:pt x="73134" y="14648"/>
                </a:cubicBezTo>
                <a:cubicBezTo>
                  <a:pt x="74148" y="14648"/>
                  <a:pt x="75187" y="14784"/>
                  <a:pt x="76239" y="14784"/>
                </a:cubicBezTo>
                <a:cubicBezTo>
                  <a:pt x="76550" y="14784"/>
                  <a:pt x="76862" y="14772"/>
                  <a:pt x="77174" y="14742"/>
                </a:cubicBezTo>
                <a:cubicBezTo>
                  <a:pt x="77035" y="14046"/>
                  <a:pt x="76374" y="14151"/>
                  <a:pt x="76027" y="13873"/>
                </a:cubicBezTo>
                <a:cubicBezTo>
                  <a:pt x="76305" y="13733"/>
                  <a:pt x="76792" y="13873"/>
                  <a:pt x="76826" y="13421"/>
                </a:cubicBezTo>
                <a:cubicBezTo>
                  <a:pt x="76861" y="12899"/>
                  <a:pt x="76305" y="13038"/>
                  <a:pt x="76027" y="12864"/>
                </a:cubicBezTo>
                <a:cubicBezTo>
                  <a:pt x="75994" y="12848"/>
                  <a:pt x="75957" y="12843"/>
                  <a:pt x="75919" y="12843"/>
                </a:cubicBezTo>
                <a:cubicBezTo>
                  <a:pt x="75867" y="12843"/>
                  <a:pt x="75812" y="12852"/>
                  <a:pt x="75763" y="12852"/>
                </a:cubicBezTo>
                <a:cubicBezTo>
                  <a:pt x="75697" y="12852"/>
                  <a:pt x="75640" y="12836"/>
                  <a:pt x="75610" y="12760"/>
                </a:cubicBezTo>
                <a:cubicBezTo>
                  <a:pt x="75575" y="12412"/>
                  <a:pt x="75957" y="12447"/>
                  <a:pt x="76062" y="12239"/>
                </a:cubicBezTo>
                <a:cubicBezTo>
                  <a:pt x="75644" y="11231"/>
                  <a:pt x="74741" y="11161"/>
                  <a:pt x="73802" y="11057"/>
                </a:cubicBezTo>
                <a:cubicBezTo>
                  <a:pt x="74013" y="10961"/>
                  <a:pt x="74225" y="10926"/>
                  <a:pt x="74437" y="10926"/>
                </a:cubicBezTo>
                <a:cubicBezTo>
                  <a:pt x="75035" y="10926"/>
                  <a:pt x="75636" y="11208"/>
                  <a:pt x="76245" y="11208"/>
                </a:cubicBezTo>
                <a:cubicBezTo>
                  <a:pt x="76518" y="11208"/>
                  <a:pt x="76793" y="11152"/>
                  <a:pt x="77070" y="10987"/>
                </a:cubicBezTo>
                <a:cubicBezTo>
                  <a:pt x="76722" y="10535"/>
                  <a:pt x="76270" y="10153"/>
                  <a:pt x="75749" y="9910"/>
                </a:cubicBezTo>
                <a:cubicBezTo>
                  <a:pt x="75871" y="9882"/>
                  <a:pt x="75998" y="9875"/>
                  <a:pt x="76124" y="9875"/>
                </a:cubicBezTo>
                <a:cubicBezTo>
                  <a:pt x="76266" y="9875"/>
                  <a:pt x="76406" y="9884"/>
                  <a:pt x="76539" y="9884"/>
                </a:cubicBezTo>
                <a:cubicBezTo>
                  <a:pt x="76892" y="9884"/>
                  <a:pt x="77191" y="9820"/>
                  <a:pt x="77313" y="9353"/>
                </a:cubicBezTo>
                <a:cubicBezTo>
                  <a:pt x="77104" y="8832"/>
                  <a:pt x="76513" y="8936"/>
                  <a:pt x="76096" y="8554"/>
                </a:cubicBezTo>
                <a:lnTo>
                  <a:pt x="76096" y="8554"/>
                </a:lnTo>
                <a:cubicBezTo>
                  <a:pt x="76190" y="8573"/>
                  <a:pt x="76279" y="8581"/>
                  <a:pt x="76367" y="8581"/>
                </a:cubicBezTo>
                <a:cubicBezTo>
                  <a:pt x="76718" y="8581"/>
                  <a:pt x="77031" y="8454"/>
                  <a:pt x="77375" y="8454"/>
                </a:cubicBezTo>
                <a:cubicBezTo>
                  <a:pt x="77552" y="8454"/>
                  <a:pt x="77736" y="8487"/>
                  <a:pt x="77939" y="8589"/>
                </a:cubicBezTo>
                <a:cubicBezTo>
                  <a:pt x="77452" y="7511"/>
                  <a:pt x="76340" y="7615"/>
                  <a:pt x="75783" y="6816"/>
                </a:cubicBezTo>
                <a:lnTo>
                  <a:pt x="75783" y="6816"/>
                </a:lnTo>
                <a:cubicBezTo>
                  <a:pt x="76092" y="6900"/>
                  <a:pt x="76389" y="6973"/>
                  <a:pt x="76663" y="6973"/>
                </a:cubicBezTo>
                <a:cubicBezTo>
                  <a:pt x="77069" y="6973"/>
                  <a:pt x="77426" y="6813"/>
                  <a:pt x="77695" y="6294"/>
                </a:cubicBezTo>
                <a:lnTo>
                  <a:pt x="77139" y="6086"/>
                </a:lnTo>
                <a:cubicBezTo>
                  <a:pt x="78078" y="5808"/>
                  <a:pt x="77348" y="4591"/>
                  <a:pt x="78391" y="4487"/>
                </a:cubicBezTo>
                <a:cubicBezTo>
                  <a:pt x="77174" y="3374"/>
                  <a:pt x="75714" y="3409"/>
                  <a:pt x="74358" y="3200"/>
                </a:cubicBezTo>
                <a:cubicBezTo>
                  <a:pt x="72516" y="2957"/>
                  <a:pt x="70673" y="2575"/>
                  <a:pt x="68761" y="2505"/>
                </a:cubicBezTo>
                <a:cubicBezTo>
                  <a:pt x="67232" y="2436"/>
                  <a:pt x="65702" y="2018"/>
                  <a:pt x="64138" y="1949"/>
                </a:cubicBezTo>
                <a:cubicBezTo>
                  <a:pt x="62365" y="1879"/>
                  <a:pt x="60627" y="1566"/>
                  <a:pt x="58854" y="1393"/>
                </a:cubicBezTo>
                <a:cubicBezTo>
                  <a:pt x="56177" y="1149"/>
                  <a:pt x="53466" y="836"/>
                  <a:pt x="50754" y="697"/>
                </a:cubicBezTo>
                <a:cubicBezTo>
                  <a:pt x="48842" y="593"/>
                  <a:pt x="46930" y="454"/>
                  <a:pt x="45018" y="385"/>
                </a:cubicBezTo>
                <a:cubicBezTo>
                  <a:pt x="41368" y="315"/>
                  <a:pt x="37753" y="2"/>
                  <a:pt x="34138" y="2"/>
                </a:cubicBezTo>
                <a:cubicBezTo>
                  <a:pt x="33581" y="2"/>
                  <a:pt x="33025" y="164"/>
                  <a:pt x="32454" y="164"/>
                </a:cubicBezTo>
                <a:cubicBezTo>
                  <a:pt x="32275" y="164"/>
                  <a:pt x="32095" y="148"/>
                  <a:pt x="31913" y="106"/>
                </a:cubicBezTo>
                <a:cubicBezTo>
                  <a:pt x="31733" y="39"/>
                  <a:pt x="31539" y="1"/>
                  <a:pt x="31340" y="1"/>
                </a:cubicBezTo>
                <a:close/>
              </a:path>
            </a:pathLst>
          </a:custGeom>
          <a:solidFill>
            <a:srgbClr val="EBD8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3"/>
          <p:cNvSpPr/>
          <p:nvPr/>
        </p:nvSpPr>
        <p:spPr>
          <a:xfrm>
            <a:off x="1562760" y="1516800"/>
            <a:ext cx="2571813" cy="469130"/>
          </a:xfrm>
          <a:custGeom>
            <a:avLst/>
            <a:gdLst/>
            <a:ahLst/>
            <a:cxnLst/>
            <a:rect l="l" t="t" r="r" b="b"/>
            <a:pathLst>
              <a:path w="78391" h="21419" extrusionOk="0">
                <a:moveTo>
                  <a:pt x="28680" y="2531"/>
                </a:moveTo>
                <a:cubicBezTo>
                  <a:pt x="30305" y="2531"/>
                  <a:pt x="31930" y="2592"/>
                  <a:pt x="33547" y="2644"/>
                </a:cubicBezTo>
                <a:cubicBezTo>
                  <a:pt x="30279" y="2748"/>
                  <a:pt x="27046" y="2644"/>
                  <a:pt x="23813" y="2783"/>
                </a:cubicBezTo>
                <a:cubicBezTo>
                  <a:pt x="25430" y="2592"/>
                  <a:pt x="27055" y="2531"/>
                  <a:pt x="28680" y="2531"/>
                </a:cubicBezTo>
                <a:close/>
                <a:moveTo>
                  <a:pt x="61948" y="3687"/>
                </a:moveTo>
                <a:lnTo>
                  <a:pt x="67475" y="4348"/>
                </a:lnTo>
                <a:cubicBezTo>
                  <a:pt x="67342" y="4350"/>
                  <a:pt x="67209" y="4351"/>
                  <a:pt x="67075" y="4351"/>
                </a:cubicBezTo>
                <a:cubicBezTo>
                  <a:pt x="65336" y="4351"/>
                  <a:pt x="63627" y="4139"/>
                  <a:pt x="61948" y="3687"/>
                </a:cubicBezTo>
                <a:close/>
                <a:moveTo>
                  <a:pt x="33549" y="12297"/>
                </a:moveTo>
                <a:cubicBezTo>
                  <a:pt x="35993" y="12297"/>
                  <a:pt x="38438" y="12414"/>
                  <a:pt x="40882" y="12656"/>
                </a:cubicBezTo>
                <a:lnTo>
                  <a:pt x="40882" y="12864"/>
                </a:lnTo>
                <a:lnTo>
                  <a:pt x="29306" y="12412"/>
                </a:lnTo>
                <a:cubicBezTo>
                  <a:pt x="30720" y="12336"/>
                  <a:pt x="32135" y="12297"/>
                  <a:pt x="33549" y="12297"/>
                </a:cubicBezTo>
                <a:close/>
                <a:moveTo>
                  <a:pt x="6679" y="13761"/>
                </a:moveTo>
                <a:cubicBezTo>
                  <a:pt x="7110" y="13761"/>
                  <a:pt x="7494" y="13852"/>
                  <a:pt x="7718" y="14046"/>
                </a:cubicBezTo>
                <a:cubicBezTo>
                  <a:pt x="7151" y="14221"/>
                  <a:pt x="6570" y="14300"/>
                  <a:pt x="5992" y="14300"/>
                </a:cubicBezTo>
                <a:cubicBezTo>
                  <a:pt x="5649" y="14300"/>
                  <a:pt x="5308" y="14272"/>
                  <a:pt x="4972" y="14220"/>
                </a:cubicBezTo>
                <a:cubicBezTo>
                  <a:pt x="5448" y="13923"/>
                  <a:pt x="6105" y="13761"/>
                  <a:pt x="6679" y="13761"/>
                </a:cubicBezTo>
                <a:close/>
                <a:moveTo>
                  <a:pt x="16972" y="14944"/>
                </a:moveTo>
                <a:cubicBezTo>
                  <a:pt x="17282" y="14944"/>
                  <a:pt x="17596" y="14988"/>
                  <a:pt x="17911" y="14988"/>
                </a:cubicBezTo>
                <a:cubicBezTo>
                  <a:pt x="18059" y="14988"/>
                  <a:pt x="18207" y="14978"/>
                  <a:pt x="18355" y="14950"/>
                </a:cubicBezTo>
                <a:lnTo>
                  <a:pt x="18355" y="14950"/>
                </a:lnTo>
                <a:cubicBezTo>
                  <a:pt x="18107" y="15174"/>
                  <a:pt x="17849" y="15242"/>
                  <a:pt x="17589" y="15242"/>
                </a:cubicBezTo>
                <a:cubicBezTo>
                  <a:pt x="17184" y="15242"/>
                  <a:pt x="16772" y="15077"/>
                  <a:pt x="16379" y="15077"/>
                </a:cubicBezTo>
                <a:cubicBezTo>
                  <a:pt x="16319" y="15077"/>
                  <a:pt x="16259" y="15080"/>
                  <a:pt x="16200" y="15089"/>
                </a:cubicBezTo>
                <a:cubicBezTo>
                  <a:pt x="16453" y="14975"/>
                  <a:pt x="16711" y="14944"/>
                  <a:pt x="16972" y="14944"/>
                </a:cubicBezTo>
                <a:close/>
                <a:moveTo>
                  <a:pt x="25204" y="15124"/>
                </a:moveTo>
                <a:lnTo>
                  <a:pt x="25204" y="15263"/>
                </a:lnTo>
                <a:lnTo>
                  <a:pt x="21067" y="15263"/>
                </a:lnTo>
                <a:lnTo>
                  <a:pt x="21067" y="15124"/>
                </a:lnTo>
                <a:close/>
                <a:moveTo>
                  <a:pt x="52388" y="15576"/>
                </a:moveTo>
                <a:lnTo>
                  <a:pt x="52388" y="15576"/>
                </a:lnTo>
                <a:cubicBezTo>
                  <a:pt x="56038" y="15784"/>
                  <a:pt x="59654" y="15993"/>
                  <a:pt x="63199" y="16862"/>
                </a:cubicBezTo>
                <a:lnTo>
                  <a:pt x="52388" y="15576"/>
                </a:lnTo>
                <a:close/>
                <a:moveTo>
                  <a:pt x="23309" y="16722"/>
                </a:moveTo>
                <a:cubicBezTo>
                  <a:pt x="31564" y="16722"/>
                  <a:pt x="39818" y="17163"/>
                  <a:pt x="48043" y="18044"/>
                </a:cubicBezTo>
                <a:cubicBezTo>
                  <a:pt x="47487" y="18044"/>
                  <a:pt x="46896" y="18067"/>
                  <a:pt x="46291" y="18067"/>
                </a:cubicBezTo>
                <a:cubicBezTo>
                  <a:pt x="45838" y="18067"/>
                  <a:pt x="45376" y="18054"/>
                  <a:pt x="44914" y="18009"/>
                </a:cubicBezTo>
                <a:cubicBezTo>
                  <a:pt x="44601" y="17975"/>
                  <a:pt x="44254" y="17940"/>
                  <a:pt x="43941" y="17940"/>
                </a:cubicBezTo>
                <a:cubicBezTo>
                  <a:pt x="41890" y="17835"/>
                  <a:pt x="39804" y="17905"/>
                  <a:pt x="37753" y="17696"/>
                </a:cubicBezTo>
                <a:cubicBezTo>
                  <a:pt x="35702" y="17488"/>
                  <a:pt x="33686" y="17662"/>
                  <a:pt x="31635" y="17488"/>
                </a:cubicBezTo>
                <a:cubicBezTo>
                  <a:pt x="30907" y="17422"/>
                  <a:pt x="30180" y="17398"/>
                  <a:pt x="29453" y="17398"/>
                </a:cubicBezTo>
                <a:cubicBezTo>
                  <a:pt x="29033" y="17398"/>
                  <a:pt x="28613" y="17406"/>
                  <a:pt x="28193" y="17418"/>
                </a:cubicBezTo>
                <a:cubicBezTo>
                  <a:pt x="27622" y="17445"/>
                  <a:pt x="27049" y="17456"/>
                  <a:pt x="26475" y="17456"/>
                </a:cubicBezTo>
                <a:cubicBezTo>
                  <a:pt x="24811" y="17456"/>
                  <a:pt x="23138" y="17366"/>
                  <a:pt x="21484" y="17314"/>
                </a:cubicBezTo>
                <a:cubicBezTo>
                  <a:pt x="20989" y="17295"/>
                  <a:pt x="20491" y="17286"/>
                  <a:pt x="19992" y="17286"/>
                </a:cubicBezTo>
                <a:cubicBezTo>
                  <a:pt x="18704" y="17286"/>
                  <a:pt x="17408" y="17343"/>
                  <a:pt x="16131" y="17418"/>
                </a:cubicBezTo>
                <a:cubicBezTo>
                  <a:pt x="15690" y="17453"/>
                  <a:pt x="15254" y="17469"/>
                  <a:pt x="14821" y="17469"/>
                </a:cubicBezTo>
                <a:cubicBezTo>
                  <a:pt x="13956" y="17469"/>
                  <a:pt x="13106" y="17407"/>
                  <a:pt x="12272" y="17314"/>
                </a:cubicBezTo>
                <a:cubicBezTo>
                  <a:pt x="12197" y="17305"/>
                  <a:pt x="12123" y="17300"/>
                  <a:pt x="12049" y="17300"/>
                </a:cubicBezTo>
                <a:cubicBezTo>
                  <a:pt x="11847" y="17300"/>
                  <a:pt x="11650" y="17333"/>
                  <a:pt x="11472" y="17384"/>
                </a:cubicBezTo>
                <a:cubicBezTo>
                  <a:pt x="11306" y="17439"/>
                  <a:pt x="11136" y="17466"/>
                  <a:pt x="10969" y="17466"/>
                </a:cubicBezTo>
                <a:cubicBezTo>
                  <a:pt x="10610" y="17466"/>
                  <a:pt x="10262" y="17342"/>
                  <a:pt x="9978" y="17105"/>
                </a:cubicBezTo>
                <a:cubicBezTo>
                  <a:pt x="14418" y="16850"/>
                  <a:pt x="18864" y="16722"/>
                  <a:pt x="23309" y="16722"/>
                </a:cubicBezTo>
                <a:close/>
                <a:moveTo>
                  <a:pt x="31340" y="1"/>
                </a:moveTo>
                <a:cubicBezTo>
                  <a:pt x="31231" y="1"/>
                  <a:pt x="31120" y="12"/>
                  <a:pt x="31009" y="37"/>
                </a:cubicBezTo>
                <a:cubicBezTo>
                  <a:pt x="30143" y="240"/>
                  <a:pt x="29266" y="276"/>
                  <a:pt x="28391" y="276"/>
                </a:cubicBezTo>
                <a:cubicBezTo>
                  <a:pt x="27896" y="276"/>
                  <a:pt x="27402" y="265"/>
                  <a:pt x="26910" y="265"/>
                </a:cubicBezTo>
                <a:cubicBezTo>
                  <a:pt x="26630" y="265"/>
                  <a:pt x="26351" y="268"/>
                  <a:pt x="26073" y="280"/>
                </a:cubicBezTo>
                <a:cubicBezTo>
                  <a:pt x="23709" y="385"/>
                  <a:pt x="21310" y="454"/>
                  <a:pt x="18946" y="524"/>
                </a:cubicBezTo>
                <a:cubicBezTo>
                  <a:pt x="18043" y="524"/>
                  <a:pt x="17173" y="558"/>
                  <a:pt x="16270" y="663"/>
                </a:cubicBezTo>
                <a:cubicBezTo>
                  <a:pt x="13801" y="1045"/>
                  <a:pt x="11368" y="1184"/>
                  <a:pt x="8900" y="1427"/>
                </a:cubicBezTo>
                <a:cubicBezTo>
                  <a:pt x="7023" y="1601"/>
                  <a:pt x="5180" y="2018"/>
                  <a:pt x="3303" y="2123"/>
                </a:cubicBezTo>
                <a:cubicBezTo>
                  <a:pt x="2816" y="2157"/>
                  <a:pt x="2156" y="2053"/>
                  <a:pt x="1704" y="2679"/>
                </a:cubicBezTo>
                <a:cubicBezTo>
                  <a:pt x="2264" y="3145"/>
                  <a:pt x="2894" y="3201"/>
                  <a:pt x="3529" y="3201"/>
                </a:cubicBezTo>
                <a:cubicBezTo>
                  <a:pt x="3729" y="3201"/>
                  <a:pt x="3930" y="3196"/>
                  <a:pt x="4128" y="3196"/>
                </a:cubicBezTo>
                <a:cubicBezTo>
                  <a:pt x="4475" y="3196"/>
                  <a:pt x="4818" y="3213"/>
                  <a:pt x="5146" y="3305"/>
                </a:cubicBezTo>
                <a:cubicBezTo>
                  <a:pt x="5076" y="3298"/>
                  <a:pt x="5006" y="3295"/>
                  <a:pt x="4936" y="3295"/>
                </a:cubicBezTo>
                <a:cubicBezTo>
                  <a:pt x="4347" y="3295"/>
                  <a:pt x="3759" y="3516"/>
                  <a:pt x="3170" y="3516"/>
                </a:cubicBezTo>
                <a:cubicBezTo>
                  <a:pt x="3133" y="3516"/>
                  <a:pt x="3097" y="3515"/>
                  <a:pt x="3060" y="3513"/>
                </a:cubicBezTo>
                <a:cubicBezTo>
                  <a:pt x="2996" y="3504"/>
                  <a:pt x="2935" y="3497"/>
                  <a:pt x="2878" y="3497"/>
                </a:cubicBezTo>
                <a:cubicBezTo>
                  <a:pt x="2717" y="3497"/>
                  <a:pt x="2590" y="3551"/>
                  <a:pt x="2538" y="3757"/>
                </a:cubicBezTo>
                <a:cubicBezTo>
                  <a:pt x="2434" y="4035"/>
                  <a:pt x="2712" y="4069"/>
                  <a:pt x="2921" y="4278"/>
                </a:cubicBezTo>
                <a:cubicBezTo>
                  <a:pt x="2677" y="4278"/>
                  <a:pt x="2434" y="4382"/>
                  <a:pt x="2260" y="4591"/>
                </a:cubicBezTo>
                <a:cubicBezTo>
                  <a:pt x="2296" y="4588"/>
                  <a:pt x="2331" y="4586"/>
                  <a:pt x="2366" y="4586"/>
                </a:cubicBezTo>
                <a:cubicBezTo>
                  <a:pt x="2742" y="4586"/>
                  <a:pt x="3083" y="4754"/>
                  <a:pt x="3338" y="5008"/>
                </a:cubicBezTo>
                <a:cubicBezTo>
                  <a:pt x="2469" y="5529"/>
                  <a:pt x="1495" y="5321"/>
                  <a:pt x="592" y="5564"/>
                </a:cubicBezTo>
                <a:cubicBezTo>
                  <a:pt x="348" y="5634"/>
                  <a:pt x="1" y="5599"/>
                  <a:pt x="1" y="5947"/>
                </a:cubicBezTo>
                <a:cubicBezTo>
                  <a:pt x="1" y="6294"/>
                  <a:pt x="348" y="6364"/>
                  <a:pt x="626" y="6364"/>
                </a:cubicBezTo>
                <a:lnTo>
                  <a:pt x="1774" y="6364"/>
                </a:lnTo>
                <a:cubicBezTo>
                  <a:pt x="1426" y="6816"/>
                  <a:pt x="696" y="6468"/>
                  <a:pt x="522" y="7094"/>
                </a:cubicBezTo>
                <a:cubicBezTo>
                  <a:pt x="904" y="7268"/>
                  <a:pt x="1287" y="7337"/>
                  <a:pt x="1704" y="7337"/>
                </a:cubicBezTo>
                <a:cubicBezTo>
                  <a:pt x="1843" y="7685"/>
                  <a:pt x="1287" y="7580"/>
                  <a:pt x="1391" y="7928"/>
                </a:cubicBezTo>
                <a:cubicBezTo>
                  <a:pt x="1774" y="8206"/>
                  <a:pt x="2191" y="8415"/>
                  <a:pt x="2677" y="8554"/>
                </a:cubicBezTo>
                <a:cubicBezTo>
                  <a:pt x="2649" y="8550"/>
                  <a:pt x="2622" y="8548"/>
                  <a:pt x="2596" y="8548"/>
                </a:cubicBezTo>
                <a:cubicBezTo>
                  <a:pt x="2185" y="8548"/>
                  <a:pt x="2131" y="9043"/>
                  <a:pt x="1739" y="9075"/>
                </a:cubicBezTo>
                <a:cubicBezTo>
                  <a:pt x="1044" y="9180"/>
                  <a:pt x="1044" y="9214"/>
                  <a:pt x="870" y="9458"/>
                </a:cubicBezTo>
                <a:cubicBezTo>
                  <a:pt x="1259" y="9825"/>
                  <a:pt x="1728" y="9883"/>
                  <a:pt x="2219" y="9883"/>
                </a:cubicBezTo>
                <a:cubicBezTo>
                  <a:pt x="2449" y="9883"/>
                  <a:pt x="2684" y="9871"/>
                  <a:pt x="2917" y="9871"/>
                </a:cubicBezTo>
                <a:cubicBezTo>
                  <a:pt x="2988" y="9871"/>
                  <a:pt x="3059" y="9872"/>
                  <a:pt x="3129" y="9875"/>
                </a:cubicBezTo>
                <a:cubicBezTo>
                  <a:pt x="2747" y="10396"/>
                  <a:pt x="2156" y="10153"/>
                  <a:pt x="1739" y="10292"/>
                </a:cubicBezTo>
                <a:cubicBezTo>
                  <a:pt x="1183" y="10466"/>
                  <a:pt x="904" y="10709"/>
                  <a:pt x="904" y="11265"/>
                </a:cubicBezTo>
                <a:cubicBezTo>
                  <a:pt x="1104" y="11303"/>
                  <a:pt x="1307" y="11313"/>
                  <a:pt x="1513" y="11313"/>
                </a:cubicBezTo>
                <a:cubicBezTo>
                  <a:pt x="1715" y="11313"/>
                  <a:pt x="1920" y="11304"/>
                  <a:pt x="2131" y="11304"/>
                </a:cubicBezTo>
                <a:cubicBezTo>
                  <a:pt x="2492" y="11304"/>
                  <a:pt x="2869" y="11330"/>
                  <a:pt x="3268" y="11474"/>
                </a:cubicBezTo>
                <a:cubicBezTo>
                  <a:pt x="2364" y="11752"/>
                  <a:pt x="1461" y="11370"/>
                  <a:pt x="870" y="12239"/>
                </a:cubicBezTo>
                <a:cubicBezTo>
                  <a:pt x="1669" y="12621"/>
                  <a:pt x="2538" y="12864"/>
                  <a:pt x="3442" y="12969"/>
                </a:cubicBezTo>
                <a:cubicBezTo>
                  <a:pt x="2677" y="13212"/>
                  <a:pt x="1739" y="13073"/>
                  <a:pt x="1217" y="13873"/>
                </a:cubicBezTo>
                <a:cubicBezTo>
                  <a:pt x="1259" y="13984"/>
                  <a:pt x="1362" y="13995"/>
                  <a:pt x="1470" y="13995"/>
                </a:cubicBezTo>
                <a:cubicBezTo>
                  <a:pt x="1498" y="13995"/>
                  <a:pt x="1525" y="13994"/>
                  <a:pt x="1552" y="13994"/>
                </a:cubicBezTo>
                <a:cubicBezTo>
                  <a:pt x="1687" y="13994"/>
                  <a:pt x="1808" y="14012"/>
                  <a:pt x="1808" y="14220"/>
                </a:cubicBezTo>
                <a:cubicBezTo>
                  <a:pt x="1600" y="14429"/>
                  <a:pt x="1183" y="14185"/>
                  <a:pt x="1078" y="14568"/>
                </a:cubicBezTo>
                <a:cubicBezTo>
                  <a:pt x="1391" y="14985"/>
                  <a:pt x="1913" y="14915"/>
                  <a:pt x="2399" y="14985"/>
                </a:cubicBezTo>
                <a:cubicBezTo>
                  <a:pt x="2086" y="15124"/>
                  <a:pt x="1774" y="15228"/>
                  <a:pt x="1426" y="15298"/>
                </a:cubicBezTo>
                <a:cubicBezTo>
                  <a:pt x="1044" y="15298"/>
                  <a:pt x="661" y="15506"/>
                  <a:pt x="487" y="15854"/>
                </a:cubicBezTo>
                <a:cubicBezTo>
                  <a:pt x="1456" y="16037"/>
                  <a:pt x="2420" y="16083"/>
                  <a:pt x="3378" y="16083"/>
                </a:cubicBezTo>
                <a:cubicBezTo>
                  <a:pt x="4309" y="16083"/>
                  <a:pt x="5235" y="16040"/>
                  <a:pt x="6152" y="16040"/>
                </a:cubicBezTo>
                <a:cubicBezTo>
                  <a:pt x="6794" y="16040"/>
                  <a:pt x="7432" y="16061"/>
                  <a:pt x="8066" y="16132"/>
                </a:cubicBezTo>
                <a:cubicBezTo>
                  <a:pt x="7857" y="16619"/>
                  <a:pt x="7857" y="16619"/>
                  <a:pt x="8344" y="17036"/>
                </a:cubicBezTo>
                <a:cubicBezTo>
                  <a:pt x="8205" y="17210"/>
                  <a:pt x="7892" y="17244"/>
                  <a:pt x="7892" y="17488"/>
                </a:cubicBezTo>
                <a:cubicBezTo>
                  <a:pt x="7857" y="17731"/>
                  <a:pt x="8239" y="17696"/>
                  <a:pt x="8274" y="17905"/>
                </a:cubicBezTo>
                <a:cubicBezTo>
                  <a:pt x="7892" y="18253"/>
                  <a:pt x="7370" y="18079"/>
                  <a:pt x="7057" y="18565"/>
                </a:cubicBezTo>
                <a:cubicBezTo>
                  <a:pt x="7787" y="18983"/>
                  <a:pt x="8552" y="18948"/>
                  <a:pt x="9282" y="19087"/>
                </a:cubicBezTo>
                <a:cubicBezTo>
                  <a:pt x="11716" y="19504"/>
                  <a:pt x="14184" y="19400"/>
                  <a:pt x="16617" y="19435"/>
                </a:cubicBezTo>
                <a:cubicBezTo>
                  <a:pt x="17289" y="19435"/>
                  <a:pt x="17961" y="19357"/>
                  <a:pt x="18613" y="19357"/>
                </a:cubicBezTo>
                <a:cubicBezTo>
                  <a:pt x="18939" y="19357"/>
                  <a:pt x="19259" y="19377"/>
                  <a:pt x="19572" y="19435"/>
                </a:cubicBezTo>
                <a:cubicBezTo>
                  <a:pt x="20146" y="19513"/>
                  <a:pt x="20719" y="19537"/>
                  <a:pt x="21293" y="19537"/>
                </a:cubicBezTo>
                <a:cubicBezTo>
                  <a:pt x="22249" y="19537"/>
                  <a:pt x="23205" y="19469"/>
                  <a:pt x="24161" y="19469"/>
                </a:cubicBezTo>
                <a:cubicBezTo>
                  <a:pt x="24696" y="19469"/>
                  <a:pt x="25251" y="19366"/>
                  <a:pt x="25795" y="19366"/>
                </a:cubicBezTo>
                <a:cubicBezTo>
                  <a:pt x="25959" y="19366"/>
                  <a:pt x="26121" y="19376"/>
                  <a:pt x="26281" y="19400"/>
                </a:cubicBezTo>
                <a:cubicBezTo>
                  <a:pt x="26944" y="19508"/>
                  <a:pt x="27606" y="19540"/>
                  <a:pt x="28269" y="19540"/>
                </a:cubicBezTo>
                <a:cubicBezTo>
                  <a:pt x="29101" y="19540"/>
                  <a:pt x="29933" y="19489"/>
                  <a:pt x="30766" y="19469"/>
                </a:cubicBezTo>
                <a:cubicBezTo>
                  <a:pt x="30953" y="19462"/>
                  <a:pt x="31144" y="19460"/>
                  <a:pt x="31336" y="19460"/>
                </a:cubicBezTo>
                <a:cubicBezTo>
                  <a:pt x="32106" y="19460"/>
                  <a:pt x="32907" y="19504"/>
                  <a:pt x="33686" y="19504"/>
                </a:cubicBezTo>
                <a:cubicBezTo>
                  <a:pt x="33949" y="19497"/>
                  <a:pt x="34213" y="19494"/>
                  <a:pt x="34478" y="19494"/>
                </a:cubicBezTo>
                <a:cubicBezTo>
                  <a:pt x="36563" y="19494"/>
                  <a:pt x="38665" y="19688"/>
                  <a:pt x="40750" y="19688"/>
                </a:cubicBezTo>
                <a:cubicBezTo>
                  <a:pt x="41014" y="19688"/>
                  <a:pt x="41278" y="19685"/>
                  <a:pt x="41542" y="19678"/>
                </a:cubicBezTo>
                <a:cubicBezTo>
                  <a:pt x="42203" y="19678"/>
                  <a:pt x="42863" y="19747"/>
                  <a:pt x="43524" y="19817"/>
                </a:cubicBezTo>
                <a:cubicBezTo>
                  <a:pt x="46270" y="19956"/>
                  <a:pt x="49016" y="19991"/>
                  <a:pt x="51762" y="20304"/>
                </a:cubicBezTo>
                <a:cubicBezTo>
                  <a:pt x="53744" y="20477"/>
                  <a:pt x="55691" y="20443"/>
                  <a:pt x="57637" y="20651"/>
                </a:cubicBezTo>
                <a:cubicBezTo>
                  <a:pt x="59341" y="20825"/>
                  <a:pt x="61044" y="20929"/>
                  <a:pt x="62747" y="21138"/>
                </a:cubicBezTo>
                <a:cubicBezTo>
                  <a:pt x="63856" y="21284"/>
                  <a:pt x="64953" y="21418"/>
                  <a:pt x="66052" y="21418"/>
                </a:cubicBezTo>
                <a:cubicBezTo>
                  <a:pt x="66778" y="21418"/>
                  <a:pt x="67506" y="21360"/>
                  <a:pt x="68240" y="21207"/>
                </a:cubicBezTo>
                <a:cubicBezTo>
                  <a:pt x="68240" y="20512"/>
                  <a:pt x="67684" y="20616"/>
                  <a:pt x="67197" y="20408"/>
                </a:cubicBezTo>
                <a:cubicBezTo>
                  <a:pt x="67064" y="20351"/>
                  <a:pt x="66924" y="20338"/>
                  <a:pt x="66781" y="20338"/>
                </a:cubicBezTo>
                <a:cubicBezTo>
                  <a:pt x="66662" y="20338"/>
                  <a:pt x="66542" y="20347"/>
                  <a:pt x="66424" y="20347"/>
                </a:cubicBezTo>
                <a:cubicBezTo>
                  <a:pt x="66163" y="20347"/>
                  <a:pt x="65911" y="20304"/>
                  <a:pt x="65702" y="20026"/>
                </a:cubicBezTo>
                <a:cubicBezTo>
                  <a:pt x="65789" y="20014"/>
                  <a:pt x="65875" y="20009"/>
                  <a:pt x="65961" y="20009"/>
                </a:cubicBezTo>
                <a:cubicBezTo>
                  <a:pt x="66445" y="20009"/>
                  <a:pt x="66934" y="20159"/>
                  <a:pt x="67449" y="20159"/>
                </a:cubicBezTo>
                <a:cubicBezTo>
                  <a:pt x="67694" y="20159"/>
                  <a:pt x="67945" y="20125"/>
                  <a:pt x="68205" y="20026"/>
                </a:cubicBezTo>
                <a:cubicBezTo>
                  <a:pt x="67753" y="19817"/>
                  <a:pt x="67997" y="19156"/>
                  <a:pt x="67579" y="19087"/>
                </a:cubicBezTo>
                <a:cubicBezTo>
                  <a:pt x="66710" y="18948"/>
                  <a:pt x="65946" y="18531"/>
                  <a:pt x="65042" y="18531"/>
                </a:cubicBezTo>
                <a:cubicBezTo>
                  <a:pt x="64416" y="18531"/>
                  <a:pt x="63790" y="18461"/>
                  <a:pt x="63165" y="18392"/>
                </a:cubicBezTo>
                <a:cubicBezTo>
                  <a:pt x="61218" y="18009"/>
                  <a:pt x="59236" y="17696"/>
                  <a:pt x="57255" y="17453"/>
                </a:cubicBezTo>
                <a:cubicBezTo>
                  <a:pt x="56733" y="17384"/>
                  <a:pt x="56177" y="17244"/>
                  <a:pt x="55621" y="17140"/>
                </a:cubicBezTo>
                <a:cubicBezTo>
                  <a:pt x="56087" y="17039"/>
                  <a:pt x="56553" y="16985"/>
                  <a:pt x="57018" y="16985"/>
                </a:cubicBezTo>
                <a:cubicBezTo>
                  <a:pt x="57352" y="16985"/>
                  <a:pt x="57686" y="17013"/>
                  <a:pt x="58020" y="17071"/>
                </a:cubicBezTo>
                <a:cubicBezTo>
                  <a:pt x="59966" y="17244"/>
                  <a:pt x="61948" y="17384"/>
                  <a:pt x="63929" y="17627"/>
                </a:cubicBezTo>
                <a:cubicBezTo>
                  <a:pt x="65250" y="17801"/>
                  <a:pt x="66571" y="17905"/>
                  <a:pt x="67927" y="17940"/>
                </a:cubicBezTo>
                <a:cubicBezTo>
                  <a:pt x="68344" y="17940"/>
                  <a:pt x="68414" y="18183"/>
                  <a:pt x="68205" y="18531"/>
                </a:cubicBezTo>
                <a:cubicBezTo>
                  <a:pt x="68256" y="18546"/>
                  <a:pt x="68305" y="18553"/>
                  <a:pt x="68353" y="18553"/>
                </a:cubicBezTo>
                <a:cubicBezTo>
                  <a:pt x="68636" y="18553"/>
                  <a:pt x="68861" y="18307"/>
                  <a:pt x="68831" y="18009"/>
                </a:cubicBezTo>
                <a:cubicBezTo>
                  <a:pt x="68761" y="17349"/>
                  <a:pt x="68031" y="17627"/>
                  <a:pt x="67719" y="17349"/>
                </a:cubicBezTo>
                <a:cubicBezTo>
                  <a:pt x="68420" y="16572"/>
                  <a:pt x="69303" y="16463"/>
                  <a:pt x="70196" y="16463"/>
                </a:cubicBezTo>
                <a:cubicBezTo>
                  <a:pt x="70542" y="16463"/>
                  <a:pt x="70890" y="16480"/>
                  <a:pt x="71230" y="16480"/>
                </a:cubicBezTo>
                <a:cubicBezTo>
                  <a:pt x="71473" y="16480"/>
                  <a:pt x="71716" y="16514"/>
                  <a:pt x="71925" y="16584"/>
                </a:cubicBezTo>
                <a:cubicBezTo>
                  <a:pt x="72084" y="16624"/>
                  <a:pt x="72245" y="16644"/>
                  <a:pt x="72406" y="16644"/>
                </a:cubicBezTo>
                <a:cubicBezTo>
                  <a:pt x="72807" y="16644"/>
                  <a:pt x="73201" y="16519"/>
                  <a:pt x="73524" y="16271"/>
                </a:cubicBezTo>
                <a:cubicBezTo>
                  <a:pt x="72655" y="15611"/>
                  <a:pt x="71681" y="15402"/>
                  <a:pt x="71021" y="14950"/>
                </a:cubicBezTo>
                <a:cubicBezTo>
                  <a:pt x="71710" y="14717"/>
                  <a:pt x="72416" y="14648"/>
                  <a:pt x="73134" y="14648"/>
                </a:cubicBezTo>
                <a:cubicBezTo>
                  <a:pt x="74148" y="14648"/>
                  <a:pt x="75187" y="14784"/>
                  <a:pt x="76239" y="14784"/>
                </a:cubicBezTo>
                <a:cubicBezTo>
                  <a:pt x="76550" y="14784"/>
                  <a:pt x="76862" y="14772"/>
                  <a:pt x="77174" y="14742"/>
                </a:cubicBezTo>
                <a:cubicBezTo>
                  <a:pt x="77035" y="14046"/>
                  <a:pt x="76374" y="14151"/>
                  <a:pt x="76027" y="13873"/>
                </a:cubicBezTo>
                <a:cubicBezTo>
                  <a:pt x="76305" y="13733"/>
                  <a:pt x="76792" y="13873"/>
                  <a:pt x="76826" y="13421"/>
                </a:cubicBezTo>
                <a:cubicBezTo>
                  <a:pt x="76861" y="12899"/>
                  <a:pt x="76305" y="13038"/>
                  <a:pt x="76027" y="12864"/>
                </a:cubicBezTo>
                <a:cubicBezTo>
                  <a:pt x="75994" y="12848"/>
                  <a:pt x="75957" y="12843"/>
                  <a:pt x="75919" y="12843"/>
                </a:cubicBezTo>
                <a:cubicBezTo>
                  <a:pt x="75867" y="12843"/>
                  <a:pt x="75812" y="12852"/>
                  <a:pt x="75763" y="12852"/>
                </a:cubicBezTo>
                <a:cubicBezTo>
                  <a:pt x="75697" y="12852"/>
                  <a:pt x="75640" y="12836"/>
                  <a:pt x="75610" y="12760"/>
                </a:cubicBezTo>
                <a:cubicBezTo>
                  <a:pt x="75575" y="12412"/>
                  <a:pt x="75957" y="12447"/>
                  <a:pt x="76062" y="12239"/>
                </a:cubicBezTo>
                <a:cubicBezTo>
                  <a:pt x="75644" y="11231"/>
                  <a:pt x="74741" y="11161"/>
                  <a:pt x="73802" y="11057"/>
                </a:cubicBezTo>
                <a:cubicBezTo>
                  <a:pt x="74013" y="10961"/>
                  <a:pt x="74225" y="10926"/>
                  <a:pt x="74437" y="10926"/>
                </a:cubicBezTo>
                <a:cubicBezTo>
                  <a:pt x="75035" y="10926"/>
                  <a:pt x="75636" y="11208"/>
                  <a:pt x="76245" y="11208"/>
                </a:cubicBezTo>
                <a:cubicBezTo>
                  <a:pt x="76518" y="11208"/>
                  <a:pt x="76793" y="11152"/>
                  <a:pt x="77070" y="10987"/>
                </a:cubicBezTo>
                <a:cubicBezTo>
                  <a:pt x="76722" y="10535"/>
                  <a:pt x="76270" y="10153"/>
                  <a:pt x="75749" y="9910"/>
                </a:cubicBezTo>
                <a:cubicBezTo>
                  <a:pt x="75871" y="9882"/>
                  <a:pt x="75998" y="9875"/>
                  <a:pt x="76124" y="9875"/>
                </a:cubicBezTo>
                <a:cubicBezTo>
                  <a:pt x="76266" y="9875"/>
                  <a:pt x="76406" y="9884"/>
                  <a:pt x="76539" y="9884"/>
                </a:cubicBezTo>
                <a:cubicBezTo>
                  <a:pt x="76892" y="9884"/>
                  <a:pt x="77191" y="9820"/>
                  <a:pt x="77313" y="9353"/>
                </a:cubicBezTo>
                <a:cubicBezTo>
                  <a:pt x="77104" y="8832"/>
                  <a:pt x="76513" y="8936"/>
                  <a:pt x="76096" y="8554"/>
                </a:cubicBezTo>
                <a:lnTo>
                  <a:pt x="76096" y="8554"/>
                </a:lnTo>
                <a:cubicBezTo>
                  <a:pt x="76190" y="8573"/>
                  <a:pt x="76279" y="8581"/>
                  <a:pt x="76367" y="8581"/>
                </a:cubicBezTo>
                <a:cubicBezTo>
                  <a:pt x="76718" y="8581"/>
                  <a:pt x="77031" y="8454"/>
                  <a:pt x="77375" y="8454"/>
                </a:cubicBezTo>
                <a:cubicBezTo>
                  <a:pt x="77552" y="8454"/>
                  <a:pt x="77736" y="8487"/>
                  <a:pt x="77939" y="8589"/>
                </a:cubicBezTo>
                <a:cubicBezTo>
                  <a:pt x="77452" y="7511"/>
                  <a:pt x="76340" y="7615"/>
                  <a:pt x="75783" y="6816"/>
                </a:cubicBezTo>
                <a:lnTo>
                  <a:pt x="75783" y="6816"/>
                </a:lnTo>
                <a:cubicBezTo>
                  <a:pt x="76092" y="6900"/>
                  <a:pt x="76389" y="6973"/>
                  <a:pt x="76663" y="6973"/>
                </a:cubicBezTo>
                <a:cubicBezTo>
                  <a:pt x="77069" y="6973"/>
                  <a:pt x="77426" y="6813"/>
                  <a:pt x="77695" y="6294"/>
                </a:cubicBezTo>
                <a:lnTo>
                  <a:pt x="77139" y="6086"/>
                </a:lnTo>
                <a:cubicBezTo>
                  <a:pt x="78078" y="5808"/>
                  <a:pt x="77348" y="4591"/>
                  <a:pt x="78391" y="4487"/>
                </a:cubicBezTo>
                <a:cubicBezTo>
                  <a:pt x="77174" y="3374"/>
                  <a:pt x="75714" y="3409"/>
                  <a:pt x="74358" y="3200"/>
                </a:cubicBezTo>
                <a:cubicBezTo>
                  <a:pt x="72516" y="2957"/>
                  <a:pt x="70673" y="2575"/>
                  <a:pt x="68761" y="2505"/>
                </a:cubicBezTo>
                <a:cubicBezTo>
                  <a:pt x="67232" y="2436"/>
                  <a:pt x="65702" y="2018"/>
                  <a:pt x="64138" y="1949"/>
                </a:cubicBezTo>
                <a:cubicBezTo>
                  <a:pt x="62365" y="1879"/>
                  <a:pt x="60627" y="1566"/>
                  <a:pt x="58854" y="1393"/>
                </a:cubicBezTo>
                <a:cubicBezTo>
                  <a:pt x="56177" y="1149"/>
                  <a:pt x="53466" y="836"/>
                  <a:pt x="50754" y="697"/>
                </a:cubicBezTo>
                <a:cubicBezTo>
                  <a:pt x="48842" y="593"/>
                  <a:pt x="46930" y="454"/>
                  <a:pt x="45018" y="385"/>
                </a:cubicBezTo>
                <a:cubicBezTo>
                  <a:pt x="41368" y="315"/>
                  <a:pt x="37753" y="2"/>
                  <a:pt x="34138" y="2"/>
                </a:cubicBezTo>
                <a:cubicBezTo>
                  <a:pt x="33581" y="2"/>
                  <a:pt x="33025" y="164"/>
                  <a:pt x="32454" y="164"/>
                </a:cubicBezTo>
                <a:cubicBezTo>
                  <a:pt x="32275" y="164"/>
                  <a:pt x="32095" y="148"/>
                  <a:pt x="31913" y="106"/>
                </a:cubicBezTo>
                <a:cubicBezTo>
                  <a:pt x="31733" y="39"/>
                  <a:pt x="31539" y="1"/>
                  <a:pt x="31340" y="1"/>
                </a:cubicBezTo>
                <a:close/>
              </a:path>
            </a:pathLst>
          </a:custGeom>
          <a:solidFill>
            <a:srgbClr val="EBD8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3"/>
          <p:cNvSpPr/>
          <p:nvPr/>
        </p:nvSpPr>
        <p:spPr>
          <a:xfrm>
            <a:off x="1562760" y="3224657"/>
            <a:ext cx="2571813" cy="469130"/>
          </a:xfrm>
          <a:custGeom>
            <a:avLst/>
            <a:gdLst/>
            <a:ahLst/>
            <a:cxnLst/>
            <a:rect l="l" t="t" r="r" b="b"/>
            <a:pathLst>
              <a:path w="78391" h="21419" extrusionOk="0">
                <a:moveTo>
                  <a:pt x="28680" y="2531"/>
                </a:moveTo>
                <a:cubicBezTo>
                  <a:pt x="30305" y="2531"/>
                  <a:pt x="31930" y="2592"/>
                  <a:pt x="33547" y="2644"/>
                </a:cubicBezTo>
                <a:cubicBezTo>
                  <a:pt x="30279" y="2748"/>
                  <a:pt x="27046" y="2644"/>
                  <a:pt x="23813" y="2783"/>
                </a:cubicBezTo>
                <a:cubicBezTo>
                  <a:pt x="25430" y="2592"/>
                  <a:pt x="27055" y="2531"/>
                  <a:pt x="28680" y="2531"/>
                </a:cubicBezTo>
                <a:close/>
                <a:moveTo>
                  <a:pt x="61948" y="3687"/>
                </a:moveTo>
                <a:lnTo>
                  <a:pt x="67475" y="4348"/>
                </a:lnTo>
                <a:cubicBezTo>
                  <a:pt x="67342" y="4350"/>
                  <a:pt x="67209" y="4351"/>
                  <a:pt x="67075" y="4351"/>
                </a:cubicBezTo>
                <a:cubicBezTo>
                  <a:pt x="65336" y="4351"/>
                  <a:pt x="63627" y="4139"/>
                  <a:pt x="61948" y="3687"/>
                </a:cubicBezTo>
                <a:close/>
                <a:moveTo>
                  <a:pt x="33549" y="12297"/>
                </a:moveTo>
                <a:cubicBezTo>
                  <a:pt x="35993" y="12297"/>
                  <a:pt x="38438" y="12414"/>
                  <a:pt x="40882" y="12656"/>
                </a:cubicBezTo>
                <a:lnTo>
                  <a:pt x="40882" y="12864"/>
                </a:lnTo>
                <a:lnTo>
                  <a:pt x="29306" y="12412"/>
                </a:lnTo>
                <a:cubicBezTo>
                  <a:pt x="30720" y="12336"/>
                  <a:pt x="32135" y="12297"/>
                  <a:pt x="33549" y="12297"/>
                </a:cubicBezTo>
                <a:close/>
                <a:moveTo>
                  <a:pt x="6679" y="13761"/>
                </a:moveTo>
                <a:cubicBezTo>
                  <a:pt x="7110" y="13761"/>
                  <a:pt x="7494" y="13852"/>
                  <a:pt x="7718" y="14046"/>
                </a:cubicBezTo>
                <a:cubicBezTo>
                  <a:pt x="7151" y="14221"/>
                  <a:pt x="6570" y="14300"/>
                  <a:pt x="5992" y="14300"/>
                </a:cubicBezTo>
                <a:cubicBezTo>
                  <a:pt x="5649" y="14300"/>
                  <a:pt x="5308" y="14272"/>
                  <a:pt x="4972" y="14220"/>
                </a:cubicBezTo>
                <a:cubicBezTo>
                  <a:pt x="5448" y="13923"/>
                  <a:pt x="6105" y="13761"/>
                  <a:pt x="6679" y="13761"/>
                </a:cubicBezTo>
                <a:close/>
                <a:moveTo>
                  <a:pt x="16972" y="14944"/>
                </a:moveTo>
                <a:cubicBezTo>
                  <a:pt x="17282" y="14944"/>
                  <a:pt x="17596" y="14988"/>
                  <a:pt x="17911" y="14988"/>
                </a:cubicBezTo>
                <a:cubicBezTo>
                  <a:pt x="18059" y="14988"/>
                  <a:pt x="18207" y="14978"/>
                  <a:pt x="18355" y="14950"/>
                </a:cubicBezTo>
                <a:lnTo>
                  <a:pt x="18355" y="14950"/>
                </a:lnTo>
                <a:cubicBezTo>
                  <a:pt x="18107" y="15174"/>
                  <a:pt x="17849" y="15242"/>
                  <a:pt x="17589" y="15242"/>
                </a:cubicBezTo>
                <a:cubicBezTo>
                  <a:pt x="17184" y="15242"/>
                  <a:pt x="16772" y="15077"/>
                  <a:pt x="16379" y="15077"/>
                </a:cubicBezTo>
                <a:cubicBezTo>
                  <a:pt x="16319" y="15077"/>
                  <a:pt x="16259" y="15080"/>
                  <a:pt x="16200" y="15089"/>
                </a:cubicBezTo>
                <a:cubicBezTo>
                  <a:pt x="16453" y="14975"/>
                  <a:pt x="16711" y="14944"/>
                  <a:pt x="16972" y="14944"/>
                </a:cubicBezTo>
                <a:close/>
                <a:moveTo>
                  <a:pt x="25204" y="15124"/>
                </a:moveTo>
                <a:lnTo>
                  <a:pt x="25204" y="15263"/>
                </a:lnTo>
                <a:lnTo>
                  <a:pt x="21067" y="15263"/>
                </a:lnTo>
                <a:lnTo>
                  <a:pt x="21067" y="15124"/>
                </a:lnTo>
                <a:close/>
                <a:moveTo>
                  <a:pt x="52388" y="15576"/>
                </a:moveTo>
                <a:lnTo>
                  <a:pt x="52388" y="15576"/>
                </a:lnTo>
                <a:cubicBezTo>
                  <a:pt x="56038" y="15784"/>
                  <a:pt x="59654" y="15993"/>
                  <a:pt x="63199" y="16862"/>
                </a:cubicBezTo>
                <a:lnTo>
                  <a:pt x="52388" y="15576"/>
                </a:lnTo>
                <a:close/>
                <a:moveTo>
                  <a:pt x="23309" y="16722"/>
                </a:moveTo>
                <a:cubicBezTo>
                  <a:pt x="31564" y="16722"/>
                  <a:pt x="39818" y="17163"/>
                  <a:pt x="48043" y="18044"/>
                </a:cubicBezTo>
                <a:cubicBezTo>
                  <a:pt x="47487" y="18044"/>
                  <a:pt x="46896" y="18067"/>
                  <a:pt x="46291" y="18067"/>
                </a:cubicBezTo>
                <a:cubicBezTo>
                  <a:pt x="45838" y="18067"/>
                  <a:pt x="45376" y="18054"/>
                  <a:pt x="44914" y="18009"/>
                </a:cubicBezTo>
                <a:cubicBezTo>
                  <a:pt x="44601" y="17975"/>
                  <a:pt x="44254" y="17940"/>
                  <a:pt x="43941" y="17940"/>
                </a:cubicBezTo>
                <a:cubicBezTo>
                  <a:pt x="41890" y="17835"/>
                  <a:pt x="39804" y="17905"/>
                  <a:pt x="37753" y="17696"/>
                </a:cubicBezTo>
                <a:cubicBezTo>
                  <a:pt x="35702" y="17488"/>
                  <a:pt x="33686" y="17662"/>
                  <a:pt x="31635" y="17488"/>
                </a:cubicBezTo>
                <a:cubicBezTo>
                  <a:pt x="30907" y="17422"/>
                  <a:pt x="30180" y="17398"/>
                  <a:pt x="29453" y="17398"/>
                </a:cubicBezTo>
                <a:cubicBezTo>
                  <a:pt x="29033" y="17398"/>
                  <a:pt x="28613" y="17406"/>
                  <a:pt x="28193" y="17418"/>
                </a:cubicBezTo>
                <a:cubicBezTo>
                  <a:pt x="27622" y="17445"/>
                  <a:pt x="27049" y="17456"/>
                  <a:pt x="26475" y="17456"/>
                </a:cubicBezTo>
                <a:cubicBezTo>
                  <a:pt x="24811" y="17456"/>
                  <a:pt x="23138" y="17366"/>
                  <a:pt x="21484" y="17314"/>
                </a:cubicBezTo>
                <a:cubicBezTo>
                  <a:pt x="20989" y="17295"/>
                  <a:pt x="20491" y="17286"/>
                  <a:pt x="19992" y="17286"/>
                </a:cubicBezTo>
                <a:cubicBezTo>
                  <a:pt x="18704" y="17286"/>
                  <a:pt x="17408" y="17343"/>
                  <a:pt x="16131" y="17418"/>
                </a:cubicBezTo>
                <a:cubicBezTo>
                  <a:pt x="15690" y="17453"/>
                  <a:pt x="15254" y="17469"/>
                  <a:pt x="14821" y="17469"/>
                </a:cubicBezTo>
                <a:cubicBezTo>
                  <a:pt x="13956" y="17469"/>
                  <a:pt x="13106" y="17407"/>
                  <a:pt x="12272" y="17314"/>
                </a:cubicBezTo>
                <a:cubicBezTo>
                  <a:pt x="12197" y="17305"/>
                  <a:pt x="12123" y="17300"/>
                  <a:pt x="12049" y="17300"/>
                </a:cubicBezTo>
                <a:cubicBezTo>
                  <a:pt x="11847" y="17300"/>
                  <a:pt x="11650" y="17333"/>
                  <a:pt x="11472" y="17384"/>
                </a:cubicBezTo>
                <a:cubicBezTo>
                  <a:pt x="11306" y="17439"/>
                  <a:pt x="11136" y="17466"/>
                  <a:pt x="10969" y="17466"/>
                </a:cubicBezTo>
                <a:cubicBezTo>
                  <a:pt x="10610" y="17466"/>
                  <a:pt x="10262" y="17342"/>
                  <a:pt x="9978" y="17105"/>
                </a:cubicBezTo>
                <a:cubicBezTo>
                  <a:pt x="14418" y="16850"/>
                  <a:pt x="18864" y="16722"/>
                  <a:pt x="23309" y="16722"/>
                </a:cubicBezTo>
                <a:close/>
                <a:moveTo>
                  <a:pt x="31340" y="1"/>
                </a:moveTo>
                <a:cubicBezTo>
                  <a:pt x="31231" y="1"/>
                  <a:pt x="31120" y="12"/>
                  <a:pt x="31009" y="37"/>
                </a:cubicBezTo>
                <a:cubicBezTo>
                  <a:pt x="30143" y="240"/>
                  <a:pt x="29266" y="276"/>
                  <a:pt x="28391" y="276"/>
                </a:cubicBezTo>
                <a:cubicBezTo>
                  <a:pt x="27896" y="276"/>
                  <a:pt x="27402" y="265"/>
                  <a:pt x="26910" y="265"/>
                </a:cubicBezTo>
                <a:cubicBezTo>
                  <a:pt x="26630" y="265"/>
                  <a:pt x="26351" y="268"/>
                  <a:pt x="26073" y="280"/>
                </a:cubicBezTo>
                <a:cubicBezTo>
                  <a:pt x="23709" y="385"/>
                  <a:pt x="21310" y="454"/>
                  <a:pt x="18946" y="524"/>
                </a:cubicBezTo>
                <a:cubicBezTo>
                  <a:pt x="18043" y="524"/>
                  <a:pt x="17173" y="558"/>
                  <a:pt x="16270" y="663"/>
                </a:cubicBezTo>
                <a:cubicBezTo>
                  <a:pt x="13801" y="1045"/>
                  <a:pt x="11368" y="1184"/>
                  <a:pt x="8900" y="1427"/>
                </a:cubicBezTo>
                <a:cubicBezTo>
                  <a:pt x="7023" y="1601"/>
                  <a:pt x="5180" y="2018"/>
                  <a:pt x="3303" y="2123"/>
                </a:cubicBezTo>
                <a:cubicBezTo>
                  <a:pt x="2816" y="2157"/>
                  <a:pt x="2156" y="2053"/>
                  <a:pt x="1704" y="2679"/>
                </a:cubicBezTo>
                <a:cubicBezTo>
                  <a:pt x="2264" y="3145"/>
                  <a:pt x="2894" y="3201"/>
                  <a:pt x="3529" y="3201"/>
                </a:cubicBezTo>
                <a:cubicBezTo>
                  <a:pt x="3729" y="3201"/>
                  <a:pt x="3930" y="3196"/>
                  <a:pt x="4128" y="3196"/>
                </a:cubicBezTo>
                <a:cubicBezTo>
                  <a:pt x="4475" y="3196"/>
                  <a:pt x="4818" y="3213"/>
                  <a:pt x="5146" y="3305"/>
                </a:cubicBezTo>
                <a:cubicBezTo>
                  <a:pt x="5076" y="3298"/>
                  <a:pt x="5006" y="3295"/>
                  <a:pt x="4936" y="3295"/>
                </a:cubicBezTo>
                <a:cubicBezTo>
                  <a:pt x="4347" y="3295"/>
                  <a:pt x="3759" y="3516"/>
                  <a:pt x="3170" y="3516"/>
                </a:cubicBezTo>
                <a:cubicBezTo>
                  <a:pt x="3133" y="3516"/>
                  <a:pt x="3097" y="3515"/>
                  <a:pt x="3060" y="3513"/>
                </a:cubicBezTo>
                <a:cubicBezTo>
                  <a:pt x="2996" y="3504"/>
                  <a:pt x="2935" y="3497"/>
                  <a:pt x="2878" y="3497"/>
                </a:cubicBezTo>
                <a:cubicBezTo>
                  <a:pt x="2717" y="3497"/>
                  <a:pt x="2590" y="3551"/>
                  <a:pt x="2538" y="3757"/>
                </a:cubicBezTo>
                <a:cubicBezTo>
                  <a:pt x="2434" y="4035"/>
                  <a:pt x="2712" y="4069"/>
                  <a:pt x="2921" y="4278"/>
                </a:cubicBezTo>
                <a:cubicBezTo>
                  <a:pt x="2677" y="4278"/>
                  <a:pt x="2434" y="4382"/>
                  <a:pt x="2260" y="4591"/>
                </a:cubicBezTo>
                <a:cubicBezTo>
                  <a:pt x="2296" y="4588"/>
                  <a:pt x="2331" y="4586"/>
                  <a:pt x="2366" y="4586"/>
                </a:cubicBezTo>
                <a:cubicBezTo>
                  <a:pt x="2742" y="4586"/>
                  <a:pt x="3083" y="4754"/>
                  <a:pt x="3338" y="5008"/>
                </a:cubicBezTo>
                <a:cubicBezTo>
                  <a:pt x="2469" y="5529"/>
                  <a:pt x="1495" y="5321"/>
                  <a:pt x="592" y="5564"/>
                </a:cubicBezTo>
                <a:cubicBezTo>
                  <a:pt x="348" y="5634"/>
                  <a:pt x="1" y="5599"/>
                  <a:pt x="1" y="5947"/>
                </a:cubicBezTo>
                <a:cubicBezTo>
                  <a:pt x="1" y="6294"/>
                  <a:pt x="348" y="6364"/>
                  <a:pt x="626" y="6364"/>
                </a:cubicBezTo>
                <a:lnTo>
                  <a:pt x="1774" y="6364"/>
                </a:lnTo>
                <a:cubicBezTo>
                  <a:pt x="1426" y="6816"/>
                  <a:pt x="696" y="6468"/>
                  <a:pt x="522" y="7094"/>
                </a:cubicBezTo>
                <a:cubicBezTo>
                  <a:pt x="904" y="7268"/>
                  <a:pt x="1287" y="7337"/>
                  <a:pt x="1704" y="7337"/>
                </a:cubicBezTo>
                <a:cubicBezTo>
                  <a:pt x="1843" y="7685"/>
                  <a:pt x="1287" y="7580"/>
                  <a:pt x="1391" y="7928"/>
                </a:cubicBezTo>
                <a:cubicBezTo>
                  <a:pt x="1774" y="8206"/>
                  <a:pt x="2191" y="8415"/>
                  <a:pt x="2677" y="8554"/>
                </a:cubicBezTo>
                <a:cubicBezTo>
                  <a:pt x="2649" y="8550"/>
                  <a:pt x="2622" y="8548"/>
                  <a:pt x="2596" y="8548"/>
                </a:cubicBezTo>
                <a:cubicBezTo>
                  <a:pt x="2185" y="8548"/>
                  <a:pt x="2131" y="9043"/>
                  <a:pt x="1739" y="9075"/>
                </a:cubicBezTo>
                <a:cubicBezTo>
                  <a:pt x="1044" y="9180"/>
                  <a:pt x="1044" y="9214"/>
                  <a:pt x="870" y="9458"/>
                </a:cubicBezTo>
                <a:cubicBezTo>
                  <a:pt x="1259" y="9825"/>
                  <a:pt x="1728" y="9883"/>
                  <a:pt x="2219" y="9883"/>
                </a:cubicBezTo>
                <a:cubicBezTo>
                  <a:pt x="2449" y="9883"/>
                  <a:pt x="2684" y="9871"/>
                  <a:pt x="2917" y="9871"/>
                </a:cubicBezTo>
                <a:cubicBezTo>
                  <a:pt x="2988" y="9871"/>
                  <a:pt x="3059" y="9872"/>
                  <a:pt x="3129" y="9875"/>
                </a:cubicBezTo>
                <a:cubicBezTo>
                  <a:pt x="2747" y="10396"/>
                  <a:pt x="2156" y="10153"/>
                  <a:pt x="1739" y="10292"/>
                </a:cubicBezTo>
                <a:cubicBezTo>
                  <a:pt x="1183" y="10466"/>
                  <a:pt x="904" y="10709"/>
                  <a:pt x="904" y="11265"/>
                </a:cubicBezTo>
                <a:cubicBezTo>
                  <a:pt x="1104" y="11303"/>
                  <a:pt x="1307" y="11313"/>
                  <a:pt x="1513" y="11313"/>
                </a:cubicBezTo>
                <a:cubicBezTo>
                  <a:pt x="1715" y="11313"/>
                  <a:pt x="1920" y="11304"/>
                  <a:pt x="2131" y="11304"/>
                </a:cubicBezTo>
                <a:cubicBezTo>
                  <a:pt x="2492" y="11304"/>
                  <a:pt x="2869" y="11330"/>
                  <a:pt x="3268" y="11474"/>
                </a:cubicBezTo>
                <a:cubicBezTo>
                  <a:pt x="2364" y="11752"/>
                  <a:pt x="1461" y="11370"/>
                  <a:pt x="870" y="12239"/>
                </a:cubicBezTo>
                <a:cubicBezTo>
                  <a:pt x="1669" y="12621"/>
                  <a:pt x="2538" y="12864"/>
                  <a:pt x="3442" y="12969"/>
                </a:cubicBezTo>
                <a:cubicBezTo>
                  <a:pt x="2677" y="13212"/>
                  <a:pt x="1739" y="13073"/>
                  <a:pt x="1217" y="13873"/>
                </a:cubicBezTo>
                <a:cubicBezTo>
                  <a:pt x="1259" y="13984"/>
                  <a:pt x="1362" y="13995"/>
                  <a:pt x="1470" y="13995"/>
                </a:cubicBezTo>
                <a:cubicBezTo>
                  <a:pt x="1498" y="13995"/>
                  <a:pt x="1525" y="13994"/>
                  <a:pt x="1552" y="13994"/>
                </a:cubicBezTo>
                <a:cubicBezTo>
                  <a:pt x="1687" y="13994"/>
                  <a:pt x="1808" y="14012"/>
                  <a:pt x="1808" y="14220"/>
                </a:cubicBezTo>
                <a:cubicBezTo>
                  <a:pt x="1600" y="14429"/>
                  <a:pt x="1183" y="14185"/>
                  <a:pt x="1078" y="14568"/>
                </a:cubicBezTo>
                <a:cubicBezTo>
                  <a:pt x="1391" y="14985"/>
                  <a:pt x="1913" y="14915"/>
                  <a:pt x="2399" y="14985"/>
                </a:cubicBezTo>
                <a:cubicBezTo>
                  <a:pt x="2086" y="15124"/>
                  <a:pt x="1774" y="15228"/>
                  <a:pt x="1426" y="15298"/>
                </a:cubicBezTo>
                <a:cubicBezTo>
                  <a:pt x="1044" y="15298"/>
                  <a:pt x="661" y="15506"/>
                  <a:pt x="487" y="15854"/>
                </a:cubicBezTo>
                <a:cubicBezTo>
                  <a:pt x="1456" y="16037"/>
                  <a:pt x="2420" y="16083"/>
                  <a:pt x="3378" y="16083"/>
                </a:cubicBezTo>
                <a:cubicBezTo>
                  <a:pt x="4309" y="16083"/>
                  <a:pt x="5235" y="16040"/>
                  <a:pt x="6152" y="16040"/>
                </a:cubicBezTo>
                <a:cubicBezTo>
                  <a:pt x="6794" y="16040"/>
                  <a:pt x="7432" y="16061"/>
                  <a:pt x="8066" y="16132"/>
                </a:cubicBezTo>
                <a:cubicBezTo>
                  <a:pt x="7857" y="16619"/>
                  <a:pt x="7857" y="16619"/>
                  <a:pt x="8344" y="17036"/>
                </a:cubicBezTo>
                <a:cubicBezTo>
                  <a:pt x="8205" y="17210"/>
                  <a:pt x="7892" y="17244"/>
                  <a:pt x="7892" y="17488"/>
                </a:cubicBezTo>
                <a:cubicBezTo>
                  <a:pt x="7857" y="17731"/>
                  <a:pt x="8239" y="17696"/>
                  <a:pt x="8274" y="17905"/>
                </a:cubicBezTo>
                <a:cubicBezTo>
                  <a:pt x="7892" y="18253"/>
                  <a:pt x="7370" y="18079"/>
                  <a:pt x="7057" y="18565"/>
                </a:cubicBezTo>
                <a:cubicBezTo>
                  <a:pt x="7787" y="18983"/>
                  <a:pt x="8552" y="18948"/>
                  <a:pt x="9282" y="19087"/>
                </a:cubicBezTo>
                <a:cubicBezTo>
                  <a:pt x="11716" y="19504"/>
                  <a:pt x="14184" y="19400"/>
                  <a:pt x="16617" y="19435"/>
                </a:cubicBezTo>
                <a:cubicBezTo>
                  <a:pt x="17289" y="19435"/>
                  <a:pt x="17961" y="19357"/>
                  <a:pt x="18613" y="19357"/>
                </a:cubicBezTo>
                <a:cubicBezTo>
                  <a:pt x="18939" y="19357"/>
                  <a:pt x="19259" y="19377"/>
                  <a:pt x="19572" y="19435"/>
                </a:cubicBezTo>
                <a:cubicBezTo>
                  <a:pt x="20146" y="19513"/>
                  <a:pt x="20719" y="19537"/>
                  <a:pt x="21293" y="19537"/>
                </a:cubicBezTo>
                <a:cubicBezTo>
                  <a:pt x="22249" y="19537"/>
                  <a:pt x="23205" y="19469"/>
                  <a:pt x="24161" y="19469"/>
                </a:cubicBezTo>
                <a:cubicBezTo>
                  <a:pt x="24696" y="19469"/>
                  <a:pt x="25251" y="19366"/>
                  <a:pt x="25795" y="19366"/>
                </a:cubicBezTo>
                <a:cubicBezTo>
                  <a:pt x="25959" y="19366"/>
                  <a:pt x="26121" y="19376"/>
                  <a:pt x="26281" y="19400"/>
                </a:cubicBezTo>
                <a:cubicBezTo>
                  <a:pt x="26944" y="19508"/>
                  <a:pt x="27606" y="19540"/>
                  <a:pt x="28269" y="19540"/>
                </a:cubicBezTo>
                <a:cubicBezTo>
                  <a:pt x="29101" y="19540"/>
                  <a:pt x="29933" y="19489"/>
                  <a:pt x="30766" y="19469"/>
                </a:cubicBezTo>
                <a:cubicBezTo>
                  <a:pt x="30953" y="19462"/>
                  <a:pt x="31144" y="19460"/>
                  <a:pt x="31336" y="19460"/>
                </a:cubicBezTo>
                <a:cubicBezTo>
                  <a:pt x="32106" y="19460"/>
                  <a:pt x="32907" y="19504"/>
                  <a:pt x="33686" y="19504"/>
                </a:cubicBezTo>
                <a:cubicBezTo>
                  <a:pt x="33949" y="19497"/>
                  <a:pt x="34213" y="19494"/>
                  <a:pt x="34478" y="19494"/>
                </a:cubicBezTo>
                <a:cubicBezTo>
                  <a:pt x="36563" y="19494"/>
                  <a:pt x="38665" y="19688"/>
                  <a:pt x="40750" y="19688"/>
                </a:cubicBezTo>
                <a:cubicBezTo>
                  <a:pt x="41014" y="19688"/>
                  <a:pt x="41278" y="19685"/>
                  <a:pt x="41542" y="19678"/>
                </a:cubicBezTo>
                <a:cubicBezTo>
                  <a:pt x="42203" y="19678"/>
                  <a:pt x="42863" y="19747"/>
                  <a:pt x="43524" y="19817"/>
                </a:cubicBezTo>
                <a:cubicBezTo>
                  <a:pt x="46270" y="19956"/>
                  <a:pt x="49016" y="19991"/>
                  <a:pt x="51762" y="20304"/>
                </a:cubicBezTo>
                <a:cubicBezTo>
                  <a:pt x="53744" y="20477"/>
                  <a:pt x="55691" y="20443"/>
                  <a:pt x="57637" y="20651"/>
                </a:cubicBezTo>
                <a:cubicBezTo>
                  <a:pt x="59341" y="20825"/>
                  <a:pt x="61044" y="20929"/>
                  <a:pt x="62747" y="21138"/>
                </a:cubicBezTo>
                <a:cubicBezTo>
                  <a:pt x="63856" y="21284"/>
                  <a:pt x="64953" y="21418"/>
                  <a:pt x="66052" y="21418"/>
                </a:cubicBezTo>
                <a:cubicBezTo>
                  <a:pt x="66778" y="21418"/>
                  <a:pt x="67506" y="21360"/>
                  <a:pt x="68240" y="21207"/>
                </a:cubicBezTo>
                <a:cubicBezTo>
                  <a:pt x="68240" y="20512"/>
                  <a:pt x="67684" y="20616"/>
                  <a:pt x="67197" y="20408"/>
                </a:cubicBezTo>
                <a:cubicBezTo>
                  <a:pt x="67064" y="20351"/>
                  <a:pt x="66924" y="20338"/>
                  <a:pt x="66781" y="20338"/>
                </a:cubicBezTo>
                <a:cubicBezTo>
                  <a:pt x="66662" y="20338"/>
                  <a:pt x="66542" y="20347"/>
                  <a:pt x="66424" y="20347"/>
                </a:cubicBezTo>
                <a:cubicBezTo>
                  <a:pt x="66163" y="20347"/>
                  <a:pt x="65911" y="20304"/>
                  <a:pt x="65702" y="20026"/>
                </a:cubicBezTo>
                <a:cubicBezTo>
                  <a:pt x="65789" y="20014"/>
                  <a:pt x="65875" y="20009"/>
                  <a:pt x="65961" y="20009"/>
                </a:cubicBezTo>
                <a:cubicBezTo>
                  <a:pt x="66445" y="20009"/>
                  <a:pt x="66934" y="20159"/>
                  <a:pt x="67449" y="20159"/>
                </a:cubicBezTo>
                <a:cubicBezTo>
                  <a:pt x="67694" y="20159"/>
                  <a:pt x="67945" y="20125"/>
                  <a:pt x="68205" y="20026"/>
                </a:cubicBezTo>
                <a:cubicBezTo>
                  <a:pt x="67753" y="19817"/>
                  <a:pt x="67997" y="19156"/>
                  <a:pt x="67579" y="19087"/>
                </a:cubicBezTo>
                <a:cubicBezTo>
                  <a:pt x="66710" y="18948"/>
                  <a:pt x="65946" y="18531"/>
                  <a:pt x="65042" y="18531"/>
                </a:cubicBezTo>
                <a:cubicBezTo>
                  <a:pt x="64416" y="18531"/>
                  <a:pt x="63790" y="18461"/>
                  <a:pt x="63165" y="18392"/>
                </a:cubicBezTo>
                <a:cubicBezTo>
                  <a:pt x="61218" y="18009"/>
                  <a:pt x="59236" y="17696"/>
                  <a:pt x="57255" y="17453"/>
                </a:cubicBezTo>
                <a:cubicBezTo>
                  <a:pt x="56733" y="17384"/>
                  <a:pt x="56177" y="17244"/>
                  <a:pt x="55621" y="17140"/>
                </a:cubicBezTo>
                <a:cubicBezTo>
                  <a:pt x="56087" y="17039"/>
                  <a:pt x="56553" y="16985"/>
                  <a:pt x="57018" y="16985"/>
                </a:cubicBezTo>
                <a:cubicBezTo>
                  <a:pt x="57352" y="16985"/>
                  <a:pt x="57686" y="17013"/>
                  <a:pt x="58020" y="17071"/>
                </a:cubicBezTo>
                <a:cubicBezTo>
                  <a:pt x="59966" y="17244"/>
                  <a:pt x="61948" y="17384"/>
                  <a:pt x="63929" y="17627"/>
                </a:cubicBezTo>
                <a:cubicBezTo>
                  <a:pt x="65250" y="17801"/>
                  <a:pt x="66571" y="17905"/>
                  <a:pt x="67927" y="17940"/>
                </a:cubicBezTo>
                <a:cubicBezTo>
                  <a:pt x="68344" y="17940"/>
                  <a:pt x="68414" y="18183"/>
                  <a:pt x="68205" y="18531"/>
                </a:cubicBezTo>
                <a:cubicBezTo>
                  <a:pt x="68256" y="18546"/>
                  <a:pt x="68305" y="18553"/>
                  <a:pt x="68353" y="18553"/>
                </a:cubicBezTo>
                <a:cubicBezTo>
                  <a:pt x="68636" y="18553"/>
                  <a:pt x="68861" y="18307"/>
                  <a:pt x="68831" y="18009"/>
                </a:cubicBezTo>
                <a:cubicBezTo>
                  <a:pt x="68761" y="17349"/>
                  <a:pt x="68031" y="17627"/>
                  <a:pt x="67719" y="17349"/>
                </a:cubicBezTo>
                <a:cubicBezTo>
                  <a:pt x="68420" y="16572"/>
                  <a:pt x="69303" y="16463"/>
                  <a:pt x="70196" y="16463"/>
                </a:cubicBezTo>
                <a:cubicBezTo>
                  <a:pt x="70542" y="16463"/>
                  <a:pt x="70890" y="16480"/>
                  <a:pt x="71230" y="16480"/>
                </a:cubicBezTo>
                <a:cubicBezTo>
                  <a:pt x="71473" y="16480"/>
                  <a:pt x="71716" y="16514"/>
                  <a:pt x="71925" y="16584"/>
                </a:cubicBezTo>
                <a:cubicBezTo>
                  <a:pt x="72084" y="16624"/>
                  <a:pt x="72245" y="16644"/>
                  <a:pt x="72406" y="16644"/>
                </a:cubicBezTo>
                <a:cubicBezTo>
                  <a:pt x="72807" y="16644"/>
                  <a:pt x="73201" y="16519"/>
                  <a:pt x="73524" y="16271"/>
                </a:cubicBezTo>
                <a:cubicBezTo>
                  <a:pt x="72655" y="15611"/>
                  <a:pt x="71681" y="15402"/>
                  <a:pt x="71021" y="14950"/>
                </a:cubicBezTo>
                <a:cubicBezTo>
                  <a:pt x="71710" y="14717"/>
                  <a:pt x="72416" y="14648"/>
                  <a:pt x="73134" y="14648"/>
                </a:cubicBezTo>
                <a:cubicBezTo>
                  <a:pt x="74148" y="14648"/>
                  <a:pt x="75187" y="14784"/>
                  <a:pt x="76239" y="14784"/>
                </a:cubicBezTo>
                <a:cubicBezTo>
                  <a:pt x="76550" y="14784"/>
                  <a:pt x="76862" y="14772"/>
                  <a:pt x="77174" y="14742"/>
                </a:cubicBezTo>
                <a:cubicBezTo>
                  <a:pt x="77035" y="14046"/>
                  <a:pt x="76374" y="14151"/>
                  <a:pt x="76027" y="13873"/>
                </a:cubicBezTo>
                <a:cubicBezTo>
                  <a:pt x="76305" y="13733"/>
                  <a:pt x="76792" y="13873"/>
                  <a:pt x="76826" y="13421"/>
                </a:cubicBezTo>
                <a:cubicBezTo>
                  <a:pt x="76861" y="12899"/>
                  <a:pt x="76305" y="13038"/>
                  <a:pt x="76027" y="12864"/>
                </a:cubicBezTo>
                <a:cubicBezTo>
                  <a:pt x="75994" y="12848"/>
                  <a:pt x="75957" y="12843"/>
                  <a:pt x="75919" y="12843"/>
                </a:cubicBezTo>
                <a:cubicBezTo>
                  <a:pt x="75867" y="12843"/>
                  <a:pt x="75812" y="12852"/>
                  <a:pt x="75763" y="12852"/>
                </a:cubicBezTo>
                <a:cubicBezTo>
                  <a:pt x="75697" y="12852"/>
                  <a:pt x="75640" y="12836"/>
                  <a:pt x="75610" y="12760"/>
                </a:cubicBezTo>
                <a:cubicBezTo>
                  <a:pt x="75575" y="12412"/>
                  <a:pt x="75957" y="12447"/>
                  <a:pt x="76062" y="12239"/>
                </a:cubicBezTo>
                <a:cubicBezTo>
                  <a:pt x="75644" y="11231"/>
                  <a:pt x="74741" y="11161"/>
                  <a:pt x="73802" y="11057"/>
                </a:cubicBezTo>
                <a:cubicBezTo>
                  <a:pt x="74013" y="10961"/>
                  <a:pt x="74225" y="10926"/>
                  <a:pt x="74437" y="10926"/>
                </a:cubicBezTo>
                <a:cubicBezTo>
                  <a:pt x="75035" y="10926"/>
                  <a:pt x="75636" y="11208"/>
                  <a:pt x="76245" y="11208"/>
                </a:cubicBezTo>
                <a:cubicBezTo>
                  <a:pt x="76518" y="11208"/>
                  <a:pt x="76793" y="11152"/>
                  <a:pt x="77070" y="10987"/>
                </a:cubicBezTo>
                <a:cubicBezTo>
                  <a:pt x="76722" y="10535"/>
                  <a:pt x="76270" y="10153"/>
                  <a:pt x="75749" y="9910"/>
                </a:cubicBezTo>
                <a:cubicBezTo>
                  <a:pt x="75871" y="9882"/>
                  <a:pt x="75998" y="9875"/>
                  <a:pt x="76124" y="9875"/>
                </a:cubicBezTo>
                <a:cubicBezTo>
                  <a:pt x="76266" y="9875"/>
                  <a:pt x="76406" y="9884"/>
                  <a:pt x="76539" y="9884"/>
                </a:cubicBezTo>
                <a:cubicBezTo>
                  <a:pt x="76892" y="9884"/>
                  <a:pt x="77191" y="9820"/>
                  <a:pt x="77313" y="9353"/>
                </a:cubicBezTo>
                <a:cubicBezTo>
                  <a:pt x="77104" y="8832"/>
                  <a:pt x="76513" y="8936"/>
                  <a:pt x="76096" y="8554"/>
                </a:cubicBezTo>
                <a:lnTo>
                  <a:pt x="76096" y="8554"/>
                </a:lnTo>
                <a:cubicBezTo>
                  <a:pt x="76190" y="8573"/>
                  <a:pt x="76279" y="8581"/>
                  <a:pt x="76367" y="8581"/>
                </a:cubicBezTo>
                <a:cubicBezTo>
                  <a:pt x="76718" y="8581"/>
                  <a:pt x="77031" y="8454"/>
                  <a:pt x="77375" y="8454"/>
                </a:cubicBezTo>
                <a:cubicBezTo>
                  <a:pt x="77552" y="8454"/>
                  <a:pt x="77736" y="8487"/>
                  <a:pt x="77939" y="8589"/>
                </a:cubicBezTo>
                <a:cubicBezTo>
                  <a:pt x="77452" y="7511"/>
                  <a:pt x="76340" y="7615"/>
                  <a:pt x="75783" y="6816"/>
                </a:cubicBezTo>
                <a:lnTo>
                  <a:pt x="75783" y="6816"/>
                </a:lnTo>
                <a:cubicBezTo>
                  <a:pt x="76092" y="6900"/>
                  <a:pt x="76389" y="6973"/>
                  <a:pt x="76663" y="6973"/>
                </a:cubicBezTo>
                <a:cubicBezTo>
                  <a:pt x="77069" y="6973"/>
                  <a:pt x="77426" y="6813"/>
                  <a:pt x="77695" y="6294"/>
                </a:cubicBezTo>
                <a:lnTo>
                  <a:pt x="77139" y="6086"/>
                </a:lnTo>
                <a:cubicBezTo>
                  <a:pt x="78078" y="5808"/>
                  <a:pt x="77348" y="4591"/>
                  <a:pt x="78391" y="4487"/>
                </a:cubicBezTo>
                <a:cubicBezTo>
                  <a:pt x="77174" y="3374"/>
                  <a:pt x="75714" y="3409"/>
                  <a:pt x="74358" y="3200"/>
                </a:cubicBezTo>
                <a:cubicBezTo>
                  <a:pt x="72516" y="2957"/>
                  <a:pt x="70673" y="2575"/>
                  <a:pt x="68761" y="2505"/>
                </a:cubicBezTo>
                <a:cubicBezTo>
                  <a:pt x="67232" y="2436"/>
                  <a:pt x="65702" y="2018"/>
                  <a:pt x="64138" y="1949"/>
                </a:cubicBezTo>
                <a:cubicBezTo>
                  <a:pt x="62365" y="1879"/>
                  <a:pt x="60627" y="1566"/>
                  <a:pt x="58854" y="1393"/>
                </a:cubicBezTo>
                <a:cubicBezTo>
                  <a:pt x="56177" y="1149"/>
                  <a:pt x="53466" y="836"/>
                  <a:pt x="50754" y="697"/>
                </a:cubicBezTo>
                <a:cubicBezTo>
                  <a:pt x="48842" y="593"/>
                  <a:pt x="46930" y="454"/>
                  <a:pt x="45018" y="385"/>
                </a:cubicBezTo>
                <a:cubicBezTo>
                  <a:pt x="41368" y="315"/>
                  <a:pt x="37753" y="2"/>
                  <a:pt x="34138" y="2"/>
                </a:cubicBezTo>
                <a:cubicBezTo>
                  <a:pt x="33581" y="2"/>
                  <a:pt x="33025" y="164"/>
                  <a:pt x="32454" y="164"/>
                </a:cubicBezTo>
                <a:cubicBezTo>
                  <a:pt x="32275" y="164"/>
                  <a:pt x="32095" y="148"/>
                  <a:pt x="31913" y="106"/>
                </a:cubicBezTo>
                <a:cubicBezTo>
                  <a:pt x="31733" y="39"/>
                  <a:pt x="31539" y="1"/>
                  <a:pt x="31340" y="1"/>
                </a:cubicBezTo>
                <a:close/>
              </a:path>
            </a:pathLst>
          </a:custGeom>
          <a:solidFill>
            <a:srgbClr val="EBD8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3"/>
          <p:cNvSpPr/>
          <p:nvPr/>
        </p:nvSpPr>
        <p:spPr>
          <a:xfrm>
            <a:off x="0" y="4697425"/>
            <a:ext cx="9144000" cy="44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3"/>
          <p:cNvSpPr/>
          <p:nvPr/>
        </p:nvSpPr>
        <p:spPr>
          <a:xfrm rot="-5400000" flipH="1">
            <a:off x="2107140" y="433485"/>
            <a:ext cx="1353195" cy="3205975"/>
          </a:xfrm>
          <a:custGeom>
            <a:avLst/>
            <a:gdLst/>
            <a:ahLst/>
            <a:cxnLst/>
            <a:rect l="l" t="t" r="r" b="b"/>
            <a:pathLst>
              <a:path w="93485" h="82347" extrusionOk="0">
                <a:moveTo>
                  <a:pt x="3733" y="27"/>
                </a:moveTo>
                <a:lnTo>
                  <a:pt x="0" y="0"/>
                </a:lnTo>
                <a:lnTo>
                  <a:pt x="0" y="82347"/>
                </a:lnTo>
                <a:lnTo>
                  <a:pt x="93452" y="82347"/>
                </a:lnTo>
                <a:lnTo>
                  <a:pt x="93485" y="75"/>
                </a:lnTo>
                <a:lnTo>
                  <a:pt x="89866" y="75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9" name="Google Shape;269;p33"/>
          <p:cNvSpPr/>
          <p:nvPr/>
        </p:nvSpPr>
        <p:spPr>
          <a:xfrm rot="-5400000" flipH="1">
            <a:off x="6096492" y="433485"/>
            <a:ext cx="1353195" cy="3205975"/>
          </a:xfrm>
          <a:custGeom>
            <a:avLst/>
            <a:gdLst/>
            <a:ahLst/>
            <a:cxnLst/>
            <a:rect l="l" t="t" r="r" b="b"/>
            <a:pathLst>
              <a:path w="93485" h="82347" extrusionOk="0">
                <a:moveTo>
                  <a:pt x="3733" y="27"/>
                </a:moveTo>
                <a:lnTo>
                  <a:pt x="0" y="0"/>
                </a:lnTo>
                <a:lnTo>
                  <a:pt x="0" y="82347"/>
                </a:lnTo>
                <a:lnTo>
                  <a:pt x="93452" y="82347"/>
                </a:lnTo>
                <a:lnTo>
                  <a:pt x="93485" y="75"/>
                </a:lnTo>
                <a:lnTo>
                  <a:pt x="89866" y="75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0" name="Google Shape;270;p33"/>
          <p:cNvSpPr/>
          <p:nvPr/>
        </p:nvSpPr>
        <p:spPr>
          <a:xfrm rot="-5400000" flipH="1">
            <a:off x="2108308" y="2102467"/>
            <a:ext cx="1350858" cy="3205975"/>
          </a:xfrm>
          <a:custGeom>
            <a:avLst/>
            <a:gdLst/>
            <a:ahLst/>
            <a:cxnLst/>
            <a:rect l="l" t="t" r="r" b="b"/>
            <a:pathLst>
              <a:path w="93485" h="82347" extrusionOk="0">
                <a:moveTo>
                  <a:pt x="3733" y="27"/>
                </a:moveTo>
                <a:lnTo>
                  <a:pt x="0" y="0"/>
                </a:lnTo>
                <a:lnTo>
                  <a:pt x="0" y="82347"/>
                </a:lnTo>
                <a:lnTo>
                  <a:pt x="93452" y="82347"/>
                </a:lnTo>
                <a:lnTo>
                  <a:pt x="93485" y="75"/>
                </a:lnTo>
                <a:lnTo>
                  <a:pt x="89866" y="75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1" name="Google Shape;271;p33"/>
          <p:cNvSpPr/>
          <p:nvPr/>
        </p:nvSpPr>
        <p:spPr>
          <a:xfrm rot="-5400000" flipH="1">
            <a:off x="6097664" y="2102467"/>
            <a:ext cx="1350858" cy="3205975"/>
          </a:xfrm>
          <a:custGeom>
            <a:avLst/>
            <a:gdLst/>
            <a:ahLst/>
            <a:cxnLst/>
            <a:rect l="l" t="t" r="r" b="b"/>
            <a:pathLst>
              <a:path w="93485" h="82347" extrusionOk="0">
                <a:moveTo>
                  <a:pt x="3733" y="27"/>
                </a:moveTo>
                <a:lnTo>
                  <a:pt x="0" y="0"/>
                </a:lnTo>
                <a:lnTo>
                  <a:pt x="0" y="82347"/>
                </a:lnTo>
                <a:lnTo>
                  <a:pt x="93452" y="82347"/>
                </a:lnTo>
                <a:lnTo>
                  <a:pt x="93485" y="75"/>
                </a:lnTo>
                <a:lnTo>
                  <a:pt x="89866" y="75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2" name="Google Shape;272;p33"/>
          <p:cNvSpPr/>
          <p:nvPr/>
        </p:nvSpPr>
        <p:spPr>
          <a:xfrm>
            <a:off x="4719322" y="1651100"/>
            <a:ext cx="783282" cy="685153"/>
          </a:xfrm>
          <a:custGeom>
            <a:avLst/>
            <a:gdLst/>
            <a:ahLst/>
            <a:cxnLst/>
            <a:rect l="l" t="t" r="r" b="b"/>
            <a:pathLst>
              <a:path w="46861" h="45891" extrusionOk="0">
                <a:moveTo>
                  <a:pt x="30997" y="1590"/>
                </a:moveTo>
                <a:cubicBezTo>
                  <a:pt x="32229" y="1590"/>
                  <a:pt x="33325" y="2161"/>
                  <a:pt x="34451" y="2644"/>
                </a:cubicBezTo>
                <a:cubicBezTo>
                  <a:pt x="34395" y="2647"/>
                  <a:pt x="34341" y="2648"/>
                  <a:pt x="34286" y="2648"/>
                </a:cubicBezTo>
                <a:cubicBezTo>
                  <a:pt x="32974" y="2648"/>
                  <a:pt x="31931" y="1868"/>
                  <a:pt x="30696" y="1601"/>
                </a:cubicBezTo>
                <a:cubicBezTo>
                  <a:pt x="30797" y="1593"/>
                  <a:pt x="30898" y="1590"/>
                  <a:pt x="30997" y="1590"/>
                </a:cubicBezTo>
                <a:close/>
                <a:moveTo>
                  <a:pt x="35674" y="3030"/>
                </a:moveTo>
                <a:cubicBezTo>
                  <a:pt x="39052" y="3361"/>
                  <a:pt x="44809" y="10236"/>
                  <a:pt x="44601" y="13629"/>
                </a:cubicBezTo>
                <a:cubicBezTo>
                  <a:pt x="43038" y="9078"/>
                  <a:pt x="39877" y="5325"/>
                  <a:pt x="35674" y="3030"/>
                </a:cubicBezTo>
                <a:close/>
                <a:moveTo>
                  <a:pt x="38831" y="35008"/>
                </a:moveTo>
                <a:cubicBezTo>
                  <a:pt x="38435" y="36855"/>
                  <a:pt x="36537" y="38639"/>
                  <a:pt x="35483" y="38639"/>
                </a:cubicBezTo>
                <a:cubicBezTo>
                  <a:pt x="35426" y="38639"/>
                  <a:pt x="35371" y="38634"/>
                  <a:pt x="35320" y="38623"/>
                </a:cubicBezTo>
                <a:cubicBezTo>
                  <a:pt x="36710" y="37546"/>
                  <a:pt x="37614" y="36225"/>
                  <a:pt x="38831" y="35008"/>
                </a:cubicBezTo>
                <a:close/>
                <a:moveTo>
                  <a:pt x="28488" y="0"/>
                </a:moveTo>
                <a:cubicBezTo>
                  <a:pt x="28203" y="0"/>
                  <a:pt x="27917" y="36"/>
                  <a:pt x="27637" y="106"/>
                </a:cubicBezTo>
                <a:lnTo>
                  <a:pt x="28680" y="315"/>
                </a:lnTo>
                <a:cubicBezTo>
                  <a:pt x="27185" y="454"/>
                  <a:pt x="25760" y="419"/>
                  <a:pt x="24335" y="454"/>
                </a:cubicBezTo>
                <a:cubicBezTo>
                  <a:pt x="23563" y="502"/>
                  <a:pt x="22809" y="718"/>
                  <a:pt x="22024" y="718"/>
                </a:cubicBezTo>
                <a:cubicBezTo>
                  <a:pt x="21677" y="718"/>
                  <a:pt x="21325" y="675"/>
                  <a:pt x="20963" y="558"/>
                </a:cubicBezTo>
                <a:lnTo>
                  <a:pt x="20963" y="558"/>
                </a:lnTo>
                <a:cubicBezTo>
                  <a:pt x="20997" y="1184"/>
                  <a:pt x="20476" y="1253"/>
                  <a:pt x="20128" y="1323"/>
                </a:cubicBezTo>
                <a:cubicBezTo>
                  <a:pt x="19225" y="1532"/>
                  <a:pt x="18355" y="1810"/>
                  <a:pt x="17486" y="2123"/>
                </a:cubicBezTo>
                <a:cubicBezTo>
                  <a:pt x="15227" y="2957"/>
                  <a:pt x="13141" y="4139"/>
                  <a:pt x="11264" y="5599"/>
                </a:cubicBezTo>
                <a:cubicBezTo>
                  <a:pt x="9248" y="7059"/>
                  <a:pt x="7544" y="8867"/>
                  <a:pt x="6223" y="10952"/>
                </a:cubicBezTo>
                <a:cubicBezTo>
                  <a:pt x="4763" y="13351"/>
                  <a:pt x="3859" y="16062"/>
                  <a:pt x="3651" y="18843"/>
                </a:cubicBezTo>
                <a:cubicBezTo>
                  <a:pt x="3477" y="21138"/>
                  <a:pt x="3651" y="23397"/>
                  <a:pt x="4172" y="25622"/>
                </a:cubicBezTo>
                <a:cubicBezTo>
                  <a:pt x="4381" y="26526"/>
                  <a:pt x="4728" y="27430"/>
                  <a:pt x="4694" y="28473"/>
                </a:cubicBezTo>
                <a:cubicBezTo>
                  <a:pt x="4242" y="27951"/>
                  <a:pt x="3859" y="27395"/>
                  <a:pt x="3477" y="26804"/>
                </a:cubicBezTo>
                <a:lnTo>
                  <a:pt x="3477" y="26804"/>
                </a:lnTo>
                <a:cubicBezTo>
                  <a:pt x="3581" y="27499"/>
                  <a:pt x="3859" y="28125"/>
                  <a:pt x="4311" y="28681"/>
                </a:cubicBezTo>
                <a:cubicBezTo>
                  <a:pt x="5389" y="29759"/>
                  <a:pt x="5632" y="31219"/>
                  <a:pt x="6293" y="32470"/>
                </a:cubicBezTo>
                <a:cubicBezTo>
                  <a:pt x="5146" y="31532"/>
                  <a:pt x="4694" y="30141"/>
                  <a:pt x="3686" y="29098"/>
                </a:cubicBezTo>
                <a:cubicBezTo>
                  <a:pt x="2816" y="28160"/>
                  <a:pt x="2399" y="26769"/>
                  <a:pt x="1913" y="25553"/>
                </a:cubicBezTo>
                <a:cubicBezTo>
                  <a:pt x="1669" y="24962"/>
                  <a:pt x="1426" y="24405"/>
                  <a:pt x="1217" y="23814"/>
                </a:cubicBezTo>
                <a:cubicBezTo>
                  <a:pt x="905" y="22667"/>
                  <a:pt x="731" y="21451"/>
                  <a:pt x="661" y="20269"/>
                </a:cubicBezTo>
                <a:cubicBezTo>
                  <a:pt x="314" y="16966"/>
                  <a:pt x="905" y="13594"/>
                  <a:pt x="2365" y="10605"/>
                </a:cubicBezTo>
                <a:cubicBezTo>
                  <a:pt x="3199" y="9110"/>
                  <a:pt x="4242" y="7719"/>
                  <a:pt x="5458" y="6503"/>
                </a:cubicBezTo>
                <a:cubicBezTo>
                  <a:pt x="5980" y="6016"/>
                  <a:pt x="6501" y="5529"/>
                  <a:pt x="6988" y="4973"/>
                </a:cubicBezTo>
                <a:cubicBezTo>
                  <a:pt x="6901" y="4904"/>
                  <a:pt x="6832" y="4877"/>
                  <a:pt x="6775" y="4877"/>
                </a:cubicBezTo>
                <a:cubicBezTo>
                  <a:pt x="6719" y="4877"/>
                  <a:pt x="6675" y="4904"/>
                  <a:pt x="6640" y="4938"/>
                </a:cubicBezTo>
                <a:cubicBezTo>
                  <a:pt x="5111" y="5703"/>
                  <a:pt x="4242" y="7163"/>
                  <a:pt x="3234" y="8415"/>
                </a:cubicBezTo>
                <a:cubicBezTo>
                  <a:pt x="2330" y="9527"/>
                  <a:pt x="1669" y="10778"/>
                  <a:pt x="1252" y="12134"/>
                </a:cubicBezTo>
                <a:cubicBezTo>
                  <a:pt x="626" y="14359"/>
                  <a:pt x="1" y="16549"/>
                  <a:pt x="70" y="18913"/>
                </a:cubicBezTo>
                <a:cubicBezTo>
                  <a:pt x="70" y="20408"/>
                  <a:pt x="244" y="21903"/>
                  <a:pt x="626" y="23363"/>
                </a:cubicBezTo>
                <a:cubicBezTo>
                  <a:pt x="1217" y="25553"/>
                  <a:pt x="1947" y="27673"/>
                  <a:pt x="3407" y="29516"/>
                </a:cubicBezTo>
                <a:cubicBezTo>
                  <a:pt x="3651" y="29898"/>
                  <a:pt x="3894" y="30280"/>
                  <a:pt x="4137" y="30698"/>
                </a:cubicBezTo>
                <a:cubicBezTo>
                  <a:pt x="4798" y="31740"/>
                  <a:pt x="5424" y="32888"/>
                  <a:pt x="6328" y="33722"/>
                </a:cubicBezTo>
                <a:cubicBezTo>
                  <a:pt x="7475" y="34834"/>
                  <a:pt x="8518" y="35981"/>
                  <a:pt x="9526" y="37198"/>
                </a:cubicBezTo>
                <a:cubicBezTo>
                  <a:pt x="10569" y="38450"/>
                  <a:pt x="11751" y="39562"/>
                  <a:pt x="13072" y="40535"/>
                </a:cubicBezTo>
                <a:cubicBezTo>
                  <a:pt x="15644" y="42343"/>
                  <a:pt x="18321" y="44012"/>
                  <a:pt x="21415" y="44881"/>
                </a:cubicBezTo>
                <a:cubicBezTo>
                  <a:pt x="23165" y="45386"/>
                  <a:pt x="24915" y="45890"/>
                  <a:pt x="26792" y="45890"/>
                </a:cubicBezTo>
                <a:cubicBezTo>
                  <a:pt x="26853" y="45890"/>
                  <a:pt x="26915" y="45890"/>
                  <a:pt x="26977" y="45889"/>
                </a:cubicBezTo>
                <a:cubicBezTo>
                  <a:pt x="28715" y="45854"/>
                  <a:pt x="30418" y="45645"/>
                  <a:pt x="32122" y="45228"/>
                </a:cubicBezTo>
                <a:cubicBezTo>
                  <a:pt x="34103" y="44776"/>
                  <a:pt x="35667" y="43629"/>
                  <a:pt x="37336" y="42621"/>
                </a:cubicBezTo>
                <a:cubicBezTo>
                  <a:pt x="37892" y="42343"/>
                  <a:pt x="38379" y="41926"/>
                  <a:pt x="38726" y="41404"/>
                </a:cubicBezTo>
                <a:cubicBezTo>
                  <a:pt x="39387" y="40362"/>
                  <a:pt x="40430" y="39771"/>
                  <a:pt x="41368" y="39041"/>
                </a:cubicBezTo>
                <a:cubicBezTo>
                  <a:pt x="42516" y="38067"/>
                  <a:pt x="43524" y="36920"/>
                  <a:pt x="44288" y="35634"/>
                </a:cubicBezTo>
                <a:cubicBezTo>
                  <a:pt x="45436" y="33965"/>
                  <a:pt x="45957" y="31984"/>
                  <a:pt x="46409" y="30037"/>
                </a:cubicBezTo>
                <a:cubicBezTo>
                  <a:pt x="46757" y="28403"/>
                  <a:pt x="46861" y="26735"/>
                  <a:pt x="46791" y="25101"/>
                </a:cubicBezTo>
                <a:cubicBezTo>
                  <a:pt x="46722" y="23189"/>
                  <a:pt x="46374" y="21346"/>
                  <a:pt x="46409" y="19434"/>
                </a:cubicBezTo>
                <a:cubicBezTo>
                  <a:pt x="46444" y="18426"/>
                  <a:pt x="46200" y="17418"/>
                  <a:pt x="46131" y="16410"/>
                </a:cubicBezTo>
                <a:cubicBezTo>
                  <a:pt x="45922" y="13733"/>
                  <a:pt x="44949" y="11369"/>
                  <a:pt x="43732" y="9040"/>
                </a:cubicBezTo>
                <a:cubicBezTo>
                  <a:pt x="43037" y="7789"/>
                  <a:pt x="42029" y="6781"/>
                  <a:pt x="41160" y="5634"/>
                </a:cubicBezTo>
                <a:cubicBezTo>
                  <a:pt x="40465" y="4765"/>
                  <a:pt x="39630" y="4034"/>
                  <a:pt x="38692" y="3478"/>
                </a:cubicBezTo>
                <a:cubicBezTo>
                  <a:pt x="37093" y="2470"/>
                  <a:pt x="35320" y="1740"/>
                  <a:pt x="33512" y="1253"/>
                </a:cubicBezTo>
                <a:cubicBezTo>
                  <a:pt x="32261" y="906"/>
                  <a:pt x="30974" y="628"/>
                  <a:pt x="29723" y="245"/>
                </a:cubicBezTo>
                <a:cubicBezTo>
                  <a:pt x="29329" y="79"/>
                  <a:pt x="28910" y="0"/>
                  <a:pt x="284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3"/>
          <p:cNvSpPr/>
          <p:nvPr/>
        </p:nvSpPr>
        <p:spPr>
          <a:xfrm>
            <a:off x="767915" y="1651100"/>
            <a:ext cx="783282" cy="685153"/>
          </a:xfrm>
          <a:custGeom>
            <a:avLst/>
            <a:gdLst/>
            <a:ahLst/>
            <a:cxnLst/>
            <a:rect l="l" t="t" r="r" b="b"/>
            <a:pathLst>
              <a:path w="46861" h="45891" extrusionOk="0">
                <a:moveTo>
                  <a:pt x="30997" y="1590"/>
                </a:moveTo>
                <a:cubicBezTo>
                  <a:pt x="32229" y="1590"/>
                  <a:pt x="33325" y="2161"/>
                  <a:pt x="34451" y="2644"/>
                </a:cubicBezTo>
                <a:cubicBezTo>
                  <a:pt x="34395" y="2647"/>
                  <a:pt x="34341" y="2648"/>
                  <a:pt x="34286" y="2648"/>
                </a:cubicBezTo>
                <a:cubicBezTo>
                  <a:pt x="32974" y="2648"/>
                  <a:pt x="31931" y="1868"/>
                  <a:pt x="30696" y="1601"/>
                </a:cubicBezTo>
                <a:cubicBezTo>
                  <a:pt x="30797" y="1593"/>
                  <a:pt x="30898" y="1590"/>
                  <a:pt x="30997" y="1590"/>
                </a:cubicBezTo>
                <a:close/>
                <a:moveTo>
                  <a:pt x="35674" y="3030"/>
                </a:moveTo>
                <a:cubicBezTo>
                  <a:pt x="39052" y="3361"/>
                  <a:pt x="44809" y="10236"/>
                  <a:pt x="44601" y="13629"/>
                </a:cubicBezTo>
                <a:cubicBezTo>
                  <a:pt x="43038" y="9078"/>
                  <a:pt x="39877" y="5325"/>
                  <a:pt x="35674" y="3030"/>
                </a:cubicBezTo>
                <a:close/>
                <a:moveTo>
                  <a:pt x="38831" y="35008"/>
                </a:moveTo>
                <a:cubicBezTo>
                  <a:pt x="38435" y="36855"/>
                  <a:pt x="36537" y="38639"/>
                  <a:pt x="35483" y="38639"/>
                </a:cubicBezTo>
                <a:cubicBezTo>
                  <a:pt x="35426" y="38639"/>
                  <a:pt x="35371" y="38634"/>
                  <a:pt x="35320" y="38623"/>
                </a:cubicBezTo>
                <a:cubicBezTo>
                  <a:pt x="36710" y="37546"/>
                  <a:pt x="37614" y="36225"/>
                  <a:pt x="38831" y="35008"/>
                </a:cubicBezTo>
                <a:close/>
                <a:moveTo>
                  <a:pt x="28488" y="0"/>
                </a:moveTo>
                <a:cubicBezTo>
                  <a:pt x="28203" y="0"/>
                  <a:pt x="27917" y="36"/>
                  <a:pt x="27637" y="106"/>
                </a:cubicBezTo>
                <a:lnTo>
                  <a:pt x="28680" y="315"/>
                </a:lnTo>
                <a:cubicBezTo>
                  <a:pt x="27185" y="454"/>
                  <a:pt x="25760" y="419"/>
                  <a:pt x="24335" y="454"/>
                </a:cubicBezTo>
                <a:cubicBezTo>
                  <a:pt x="23563" y="502"/>
                  <a:pt x="22809" y="718"/>
                  <a:pt x="22024" y="718"/>
                </a:cubicBezTo>
                <a:cubicBezTo>
                  <a:pt x="21677" y="718"/>
                  <a:pt x="21325" y="675"/>
                  <a:pt x="20963" y="558"/>
                </a:cubicBezTo>
                <a:lnTo>
                  <a:pt x="20963" y="558"/>
                </a:lnTo>
                <a:cubicBezTo>
                  <a:pt x="20997" y="1184"/>
                  <a:pt x="20476" y="1253"/>
                  <a:pt x="20128" y="1323"/>
                </a:cubicBezTo>
                <a:cubicBezTo>
                  <a:pt x="19225" y="1532"/>
                  <a:pt x="18355" y="1810"/>
                  <a:pt x="17486" y="2123"/>
                </a:cubicBezTo>
                <a:cubicBezTo>
                  <a:pt x="15227" y="2957"/>
                  <a:pt x="13141" y="4139"/>
                  <a:pt x="11264" y="5599"/>
                </a:cubicBezTo>
                <a:cubicBezTo>
                  <a:pt x="9248" y="7059"/>
                  <a:pt x="7544" y="8867"/>
                  <a:pt x="6223" y="10952"/>
                </a:cubicBezTo>
                <a:cubicBezTo>
                  <a:pt x="4763" y="13351"/>
                  <a:pt x="3859" y="16062"/>
                  <a:pt x="3651" y="18843"/>
                </a:cubicBezTo>
                <a:cubicBezTo>
                  <a:pt x="3477" y="21138"/>
                  <a:pt x="3651" y="23397"/>
                  <a:pt x="4172" y="25622"/>
                </a:cubicBezTo>
                <a:cubicBezTo>
                  <a:pt x="4381" y="26526"/>
                  <a:pt x="4728" y="27430"/>
                  <a:pt x="4694" y="28473"/>
                </a:cubicBezTo>
                <a:cubicBezTo>
                  <a:pt x="4242" y="27951"/>
                  <a:pt x="3859" y="27395"/>
                  <a:pt x="3477" y="26804"/>
                </a:cubicBezTo>
                <a:lnTo>
                  <a:pt x="3477" y="26804"/>
                </a:lnTo>
                <a:cubicBezTo>
                  <a:pt x="3581" y="27499"/>
                  <a:pt x="3859" y="28125"/>
                  <a:pt x="4311" y="28681"/>
                </a:cubicBezTo>
                <a:cubicBezTo>
                  <a:pt x="5389" y="29759"/>
                  <a:pt x="5632" y="31219"/>
                  <a:pt x="6293" y="32470"/>
                </a:cubicBezTo>
                <a:cubicBezTo>
                  <a:pt x="5146" y="31532"/>
                  <a:pt x="4694" y="30141"/>
                  <a:pt x="3686" y="29098"/>
                </a:cubicBezTo>
                <a:cubicBezTo>
                  <a:pt x="2816" y="28160"/>
                  <a:pt x="2399" y="26769"/>
                  <a:pt x="1913" y="25553"/>
                </a:cubicBezTo>
                <a:cubicBezTo>
                  <a:pt x="1669" y="24962"/>
                  <a:pt x="1426" y="24405"/>
                  <a:pt x="1217" y="23814"/>
                </a:cubicBezTo>
                <a:cubicBezTo>
                  <a:pt x="905" y="22667"/>
                  <a:pt x="731" y="21451"/>
                  <a:pt x="661" y="20269"/>
                </a:cubicBezTo>
                <a:cubicBezTo>
                  <a:pt x="314" y="16966"/>
                  <a:pt x="905" y="13594"/>
                  <a:pt x="2365" y="10605"/>
                </a:cubicBezTo>
                <a:cubicBezTo>
                  <a:pt x="3199" y="9110"/>
                  <a:pt x="4242" y="7719"/>
                  <a:pt x="5458" y="6503"/>
                </a:cubicBezTo>
                <a:cubicBezTo>
                  <a:pt x="5980" y="6016"/>
                  <a:pt x="6501" y="5529"/>
                  <a:pt x="6988" y="4973"/>
                </a:cubicBezTo>
                <a:cubicBezTo>
                  <a:pt x="6901" y="4904"/>
                  <a:pt x="6832" y="4877"/>
                  <a:pt x="6775" y="4877"/>
                </a:cubicBezTo>
                <a:cubicBezTo>
                  <a:pt x="6719" y="4877"/>
                  <a:pt x="6675" y="4904"/>
                  <a:pt x="6640" y="4938"/>
                </a:cubicBezTo>
                <a:cubicBezTo>
                  <a:pt x="5111" y="5703"/>
                  <a:pt x="4242" y="7163"/>
                  <a:pt x="3234" y="8415"/>
                </a:cubicBezTo>
                <a:cubicBezTo>
                  <a:pt x="2330" y="9527"/>
                  <a:pt x="1669" y="10778"/>
                  <a:pt x="1252" y="12134"/>
                </a:cubicBezTo>
                <a:cubicBezTo>
                  <a:pt x="626" y="14359"/>
                  <a:pt x="1" y="16549"/>
                  <a:pt x="70" y="18913"/>
                </a:cubicBezTo>
                <a:cubicBezTo>
                  <a:pt x="70" y="20408"/>
                  <a:pt x="244" y="21903"/>
                  <a:pt x="626" y="23363"/>
                </a:cubicBezTo>
                <a:cubicBezTo>
                  <a:pt x="1217" y="25553"/>
                  <a:pt x="1947" y="27673"/>
                  <a:pt x="3407" y="29516"/>
                </a:cubicBezTo>
                <a:cubicBezTo>
                  <a:pt x="3651" y="29898"/>
                  <a:pt x="3894" y="30280"/>
                  <a:pt x="4137" y="30698"/>
                </a:cubicBezTo>
                <a:cubicBezTo>
                  <a:pt x="4798" y="31740"/>
                  <a:pt x="5424" y="32888"/>
                  <a:pt x="6328" y="33722"/>
                </a:cubicBezTo>
                <a:cubicBezTo>
                  <a:pt x="7475" y="34834"/>
                  <a:pt x="8518" y="35981"/>
                  <a:pt x="9526" y="37198"/>
                </a:cubicBezTo>
                <a:cubicBezTo>
                  <a:pt x="10569" y="38450"/>
                  <a:pt x="11751" y="39562"/>
                  <a:pt x="13072" y="40535"/>
                </a:cubicBezTo>
                <a:cubicBezTo>
                  <a:pt x="15644" y="42343"/>
                  <a:pt x="18321" y="44012"/>
                  <a:pt x="21415" y="44881"/>
                </a:cubicBezTo>
                <a:cubicBezTo>
                  <a:pt x="23165" y="45386"/>
                  <a:pt x="24915" y="45890"/>
                  <a:pt x="26792" y="45890"/>
                </a:cubicBezTo>
                <a:cubicBezTo>
                  <a:pt x="26853" y="45890"/>
                  <a:pt x="26915" y="45890"/>
                  <a:pt x="26977" y="45889"/>
                </a:cubicBezTo>
                <a:cubicBezTo>
                  <a:pt x="28715" y="45854"/>
                  <a:pt x="30418" y="45645"/>
                  <a:pt x="32122" y="45228"/>
                </a:cubicBezTo>
                <a:cubicBezTo>
                  <a:pt x="34103" y="44776"/>
                  <a:pt x="35667" y="43629"/>
                  <a:pt x="37336" y="42621"/>
                </a:cubicBezTo>
                <a:cubicBezTo>
                  <a:pt x="37892" y="42343"/>
                  <a:pt x="38379" y="41926"/>
                  <a:pt x="38726" y="41404"/>
                </a:cubicBezTo>
                <a:cubicBezTo>
                  <a:pt x="39387" y="40362"/>
                  <a:pt x="40430" y="39771"/>
                  <a:pt x="41368" y="39041"/>
                </a:cubicBezTo>
                <a:cubicBezTo>
                  <a:pt x="42516" y="38067"/>
                  <a:pt x="43524" y="36920"/>
                  <a:pt x="44288" y="35634"/>
                </a:cubicBezTo>
                <a:cubicBezTo>
                  <a:pt x="45436" y="33965"/>
                  <a:pt x="45957" y="31984"/>
                  <a:pt x="46409" y="30037"/>
                </a:cubicBezTo>
                <a:cubicBezTo>
                  <a:pt x="46757" y="28403"/>
                  <a:pt x="46861" y="26735"/>
                  <a:pt x="46791" y="25101"/>
                </a:cubicBezTo>
                <a:cubicBezTo>
                  <a:pt x="46722" y="23189"/>
                  <a:pt x="46374" y="21346"/>
                  <a:pt x="46409" y="19434"/>
                </a:cubicBezTo>
                <a:cubicBezTo>
                  <a:pt x="46444" y="18426"/>
                  <a:pt x="46200" y="17418"/>
                  <a:pt x="46131" y="16410"/>
                </a:cubicBezTo>
                <a:cubicBezTo>
                  <a:pt x="45922" y="13733"/>
                  <a:pt x="44949" y="11369"/>
                  <a:pt x="43732" y="9040"/>
                </a:cubicBezTo>
                <a:cubicBezTo>
                  <a:pt x="43037" y="7789"/>
                  <a:pt x="42029" y="6781"/>
                  <a:pt x="41160" y="5634"/>
                </a:cubicBezTo>
                <a:cubicBezTo>
                  <a:pt x="40465" y="4765"/>
                  <a:pt x="39630" y="4034"/>
                  <a:pt x="38692" y="3478"/>
                </a:cubicBezTo>
                <a:cubicBezTo>
                  <a:pt x="37093" y="2470"/>
                  <a:pt x="35320" y="1740"/>
                  <a:pt x="33512" y="1253"/>
                </a:cubicBezTo>
                <a:cubicBezTo>
                  <a:pt x="32261" y="906"/>
                  <a:pt x="30974" y="628"/>
                  <a:pt x="29723" y="245"/>
                </a:cubicBezTo>
                <a:cubicBezTo>
                  <a:pt x="29329" y="79"/>
                  <a:pt x="28910" y="0"/>
                  <a:pt x="284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dirty="0">
                <a:solidFill>
                  <a:srgbClr val="C00000"/>
                </a:solidFill>
                <a:effectLst/>
                <a:latin typeface="Helvetica-Bold"/>
              </a:rPr>
              <a:t>INTRODUCTION</a:t>
            </a:r>
            <a:r>
              <a:rPr lang="en-US" dirty="0">
                <a:solidFill>
                  <a:srgbClr val="C00000"/>
                </a:solidFill>
              </a:rPr>
              <a:t> 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274" name="Google Shape;274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Proposal</a:t>
            </a:r>
            <a:endParaRPr dirty="0"/>
          </a:p>
        </p:txBody>
      </p:sp>
      <p:sp>
        <p:nvSpPr>
          <p:cNvPr id="286" name="Google Shape;286;p33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title" idx="6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Market analysis</a:t>
            </a:r>
            <a:endParaRPr dirty="0"/>
          </a:p>
        </p:txBody>
      </p:sp>
      <p:sp>
        <p:nvSpPr>
          <p:cNvPr id="279" name="Google Shape;279;p33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3" name="Google Shape;283;p33"/>
          <p:cNvSpPr txBox="1">
            <a:spLocks noGrp="1"/>
          </p:cNvSpPr>
          <p:nvPr>
            <p:ph type="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Benefits</a:t>
            </a:r>
            <a:endParaRPr dirty="0"/>
          </a:p>
        </p:txBody>
      </p:sp>
      <p:sp>
        <p:nvSpPr>
          <p:cNvPr id="288" name="Google Shape;288;p33"/>
          <p:cNvSpPr txBox="1">
            <a:spLocks noGrp="1"/>
          </p:cNvSpPr>
          <p:nvPr>
            <p:ph type="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0" name="Google Shape;280;p33"/>
          <p:cNvSpPr txBox="1">
            <a:spLocks noGrp="1"/>
          </p:cNvSpPr>
          <p:nvPr>
            <p:ph type="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1" name="Google Shape;281;p33"/>
          <p:cNvSpPr/>
          <p:nvPr/>
        </p:nvSpPr>
        <p:spPr>
          <a:xfrm>
            <a:off x="4719322" y="3301529"/>
            <a:ext cx="783282" cy="685153"/>
          </a:xfrm>
          <a:custGeom>
            <a:avLst/>
            <a:gdLst/>
            <a:ahLst/>
            <a:cxnLst/>
            <a:rect l="l" t="t" r="r" b="b"/>
            <a:pathLst>
              <a:path w="46861" h="45891" extrusionOk="0">
                <a:moveTo>
                  <a:pt x="30997" y="1590"/>
                </a:moveTo>
                <a:cubicBezTo>
                  <a:pt x="32229" y="1590"/>
                  <a:pt x="33325" y="2161"/>
                  <a:pt x="34451" y="2644"/>
                </a:cubicBezTo>
                <a:cubicBezTo>
                  <a:pt x="34395" y="2647"/>
                  <a:pt x="34341" y="2648"/>
                  <a:pt x="34286" y="2648"/>
                </a:cubicBezTo>
                <a:cubicBezTo>
                  <a:pt x="32974" y="2648"/>
                  <a:pt x="31931" y="1868"/>
                  <a:pt x="30696" y="1601"/>
                </a:cubicBezTo>
                <a:cubicBezTo>
                  <a:pt x="30797" y="1593"/>
                  <a:pt x="30898" y="1590"/>
                  <a:pt x="30997" y="1590"/>
                </a:cubicBezTo>
                <a:close/>
                <a:moveTo>
                  <a:pt x="35674" y="3030"/>
                </a:moveTo>
                <a:cubicBezTo>
                  <a:pt x="39052" y="3361"/>
                  <a:pt x="44809" y="10236"/>
                  <a:pt x="44601" y="13629"/>
                </a:cubicBezTo>
                <a:cubicBezTo>
                  <a:pt x="43038" y="9078"/>
                  <a:pt x="39877" y="5325"/>
                  <a:pt x="35674" y="3030"/>
                </a:cubicBezTo>
                <a:close/>
                <a:moveTo>
                  <a:pt x="38831" y="35008"/>
                </a:moveTo>
                <a:cubicBezTo>
                  <a:pt x="38435" y="36855"/>
                  <a:pt x="36537" y="38639"/>
                  <a:pt x="35483" y="38639"/>
                </a:cubicBezTo>
                <a:cubicBezTo>
                  <a:pt x="35426" y="38639"/>
                  <a:pt x="35371" y="38634"/>
                  <a:pt x="35320" y="38623"/>
                </a:cubicBezTo>
                <a:cubicBezTo>
                  <a:pt x="36710" y="37546"/>
                  <a:pt x="37614" y="36225"/>
                  <a:pt x="38831" y="35008"/>
                </a:cubicBezTo>
                <a:close/>
                <a:moveTo>
                  <a:pt x="28488" y="0"/>
                </a:moveTo>
                <a:cubicBezTo>
                  <a:pt x="28203" y="0"/>
                  <a:pt x="27917" y="36"/>
                  <a:pt x="27637" y="106"/>
                </a:cubicBezTo>
                <a:lnTo>
                  <a:pt x="28680" y="315"/>
                </a:lnTo>
                <a:cubicBezTo>
                  <a:pt x="27185" y="454"/>
                  <a:pt x="25760" y="419"/>
                  <a:pt x="24335" y="454"/>
                </a:cubicBezTo>
                <a:cubicBezTo>
                  <a:pt x="23563" y="502"/>
                  <a:pt x="22809" y="718"/>
                  <a:pt x="22024" y="718"/>
                </a:cubicBezTo>
                <a:cubicBezTo>
                  <a:pt x="21677" y="718"/>
                  <a:pt x="21325" y="675"/>
                  <a:pt x="20963" y="558"/>
                </a:cubicBezTo>
                <a:lnTo>
                  <a:pt x="20963" y="558"/>
                </a:lnTo>
                <a:cubicBezTo>
                  <a:pt x="20997" y="1184"/>
                  <a:pt x="20476" y="1253"/>
                  <a:pt x="20128" y="1323"/>
                </a:cubicBezTo>
                <a:cubicBezTo>
                  <a:pt x="19225" y="1532"/>
                  <a:pt x="18355" y="1810"/>
                  <a:pt x="17486" y="2123"/>
                </a:cubicBezTo>
                <a:cubicBezTo>
                  <a:pt x="15227" y="2957"/>
                  <a:pt x="13141" y="4139"/>
                  <a:pt x="11264" y="5599"/>
                </a:cubicBezTo>
                <a:cubicBezTo>
                  <a:pt x="9248" y="7059"/>
                  <a:pt x="7544" y="8867"/>
                  <a:pt x="6223" y="10952"/>
                </a:cubicBezTo>
                <a:cubicBezTo>
                  <a:pt x="4763" y="13351"/>
                  <a:pt x="3859" y="16062"/>
                  <a:pt x="3651" y="18843"/>
                </a:cubicBezTo>
                <a:cubicBezTo>
                  <a:pt x="3477" y="21138"/>
                  <a:pt x="3651" y="23397"/>
                  <a:pt x="4172" y="25622"/>
                </a:cubicBezTo>
                <a:cubicBezTo>
                  <a:pt x="4381" y="26526"/>
                  <a:pt x="4728" y="27430"/>
                  <a:pt x="4694" y="28473"/>
                </a:cubicBezTo>
                <a:cubicBezTo>
                  <a:pt x="4242" y="27951"/>
                  <a:pt x="3859" y="27395"/>
                  <a:pt x="3477" y="26804"/>
                </a:cubicBezTo>
                <a:lnTo>
                  <a:pt x="3477" y="26804"/>
                </a:lnTo>
                <a:cubicBezTo>
                  <a:pt x="3581" y="27499"/>
                  <a:pt x="3859" y="28125"/>
                  <a:pt x="4311" y="28681"/>
                </a:cubicBezTo>
                <a:cubicBezTo>
                  <a:pt x="5389" y="29759"/>
                  <a:pt x="5632" y="31219"/>
                  <a:pt x="6293" y="32470"/>
                </a:cubicBezTo>
                <a:cubicBezTo>
                  <a:pt x="5146" y="31532"/>
                  <a:pt x="4694" y="30141"/>
                  <a:pt x="3686" y="29098"/>
                </a:cubicBezTo>
                <a:cubicBezTo>
                  <a:pt x="2816" y="28160"/>
                  <a:pt x="2399" y="26769"/>
                  <a:pt x="1913" y="25553"/>
                </a:cubicBezTo>
                <a:cubicBezTo>
                  <a:pt x="1669" y="24962"/>
                  <a:pt x="1426" y="24405"/>
                  <a:pt x="1217" y="23814"/>
                </a:cubicBezTo>
                <a:cubicBezTo>
                  <a:pt x="905" y="22667"/>
                  <a:pt x="731" y="21451"/>
                  <a:pt x="661" y="20269"/>
                </a:cubicBezTo>
                <a:cubicBezTo>
                  <a:pt x="314" y="16966"/>
                  <a:pt x="905" y="13594"/>
                  <a:pt x="2365" y="10605"/>
                </a:cubicBezTo>
                <a:cubicBezTo>
                  <a:pt x="3199" y="9110"/>
                  <a:pt x="4242" y="7719"/>
                  <a:pt x="5458" y="6503"/>
                </a:cubicBezTo>
                <a:cubicBezTo>
                  <a:pt x="5980" y="6016"/>
                  <a:pt x="6501" y="5529"/>
                  <a:pt x="6988" y="4973"/>
                </a:cubicBezTo>
                <a:cubicBezTo>
                  <a:pt x="6901" y="4904"/>
                  <a:pt x="6832" y="4877"/>
                  <a:pt x="6775" y="4877"/>
                </a:cubicBezTo>
                <a:cubicBezTo>
                  <a:pt x="6719" y="4877"/>
                  <a:pt x="6675" y="4904"/>
                  <a:pt x="6640" y="4938"/>
                </a:cubicBezTo>
                <a:cubicBezTo>
                  <a:pt x="5111" y="5703"/>
                  <a:pt x="4242" y="7163"/>
                  <a:pt x="3234" y="8415"/>
                </a:cubicBezTo>
                <a:cubicBezTo>
                  <a:pt x="2330" y="9527"/>
                  <a:pt x="1669" y="10778"/>
                  <a:pt x="1252" y="12134"/>
                </a:cubicBezTo>
                <a:cubicBezTo>
                  <a:pt x="626" y="14359"/>
                  <a:pt x="1" y="16549"/>
                  <a:pt x="70" y="18913"/>
                </a:cubicBezTo>
                <a:cubicBezTo>
                  <a:pt x="70" y="20408"/>
                  <a:pt x="244" y="21903"/>
                  <a:pt x="626" y="23363"/>
                </a:cubicBezTo>
                <a:cubicBezTo>
                  <a:pt x="1217" y="25553"/>
                  <a:pt x="1947" y="27673"/>
                  <a:pt x="3407" y="29516"/>
                </a:cubicBezTo>
                <a:cubicBezTo>
                  <a:pt x="3651" y="29898"/>
                  <a:pt x="3894" y="30280"/>
                  <a:pt x="4137" y="30698"/>
                </a:cubicBezTo>
                <a:cubicBezTo>
                  <a:pt x="4798" y="31740"/>
                  <a:pt x="5424" y="32888"/>
                  <a:pt x="6328" y="33722"/>
                </a:cubicBezTo>
                <a:cubicBezTo>
                  <a:pt x="7475" y="34834"/>
                  <a:pt x="8518" y="35981"/>
                  <a:pt x="9526" y="37198"/>
                </a:cubicBezTo>
                <a:cubicBezTo>
                  <a:pt x="10569" y="38450"/>
                  <a:pt x="11751" y="39562"/>
                  <a:pt x="13072" y="40535"/>
                </a:cubicBezTo>
                <a:cubicBezTo>
                  <a:pt x="15644" y="42343"/>
                  <a:pt x="18321" y="44012"/>
                  <a:pt x="21415" y="44881"/>
                </a:cubicBezTo>
                <a:cubicBezTo>
                  <a:pt x="23165" y="45386"/>
                  <a:pt x="24915" y="45890"/>
                  <a:pt x="26792" y="45890"/>
                </a:cubicBezTo>
                <a:cubicBezTo>
                  <a:pt x="26853" y="45890"/>
                  <a:pt x="26915" y="45890"/>
                  <a:pt x="26977" y="45889"/>
                </a:cubicBezTo>
                <a:cubicBezTo>
                  <a:pt x="28715" y="45854"/>
                  <a:pt x="30418" y="45645"/>
                  <a:pt x="32122" y="45228"/>
                </a:cubicBezTo>
                <a:cubicBezTo>
                  <a:pt x="34103" y="44776"/>
                  <a:pt x="35667" y="43629"/>
                  <a:pt x="37336" y="42621"/>
                </a:cubicBezTo>
                <a:cubicBezTo>
                  <a:pt x="37892" y="42343"/>
                  <a:pt x="38379" y="41926"/>
                  <a:pt x="38726" y="41404"/>
                </a:cubicBezTo>
                <a:cubicBezTo>
                  <a:pt x="39387" y="40362"/>
                  <a:pt x="40430" y="39771"/>
                  <a:pt x="41368" y="39041"/>
                </a:cubicBezTo>
                <a:cubicBezTo>
                  <a:pt x="42516" y="38067"/>
                  <a:pt x="43524" y="36920"/>
                  <a:pt x="44288" y="35634"/>
                </a:cubicBezTo>
                <a:cubicBezTo>
                  <a:pt x="45436" y="33965"/>
                  <a:pt x="45957" y="31984"/>
                  <a:pt x="46409" y="30037"/>
                </a:cubicBezTo>
                <a:cubicBezTo>
                  <a:pt x="46757" y="28403"/>
                  <a:pt x="46861" y="26735"/>
                  <a:pt x="46791" y="25101"/>
                </a:cubicBezTo>
                <a:cubicBezTo>
                  <a:pt x="46722" y="23189"/>
                  <a:pt x="46374" y="21346"/>
                  <a:pt x="46409" y="19434"/>
                </a:cubicBezTo>
                <a:cubicBezTo>
                  <a:pt x="46444" y="18426"/>
                  <a:pt x="46200" y="17418"/>
                  <a:pt x="46131" y="16410"/>
                </a:cubicBezTo>
                <a:cubicBezTo>
                  <a:pt x="45922" y="13733"/>
                  <a:pt x="44949" y="11369"/>
                  <a:pt x="43732" y="9040"/>
                </a:cubicBezTo>
                <a:cubicBezTo>
                  <a:pt x="43037" y="7789"/>
                  <a:pt x="42029" y="6781"/>
                  <a:pt x="41160" y="5634"/>
                </a:cubicBezTo>
                <a:cubicBezTo>
                  <a:pt x="40465" y="4765"/>
                  <a:pt x="39630" y="4034"/>
                  <a:pt x="38692" y="3478"/>
                </a:cubicBezTo>
                <a:cubicBezTo>
                  <a:pt x="37093" y="2470"/>
                  <a:pt x="35320" y="1740"/>
                  <a:pt x="33512" y="1253"/>
                </a:cubicBezTo>
                <a:cubicBezTo>
                  <a:pt x="32261" y="906"/>
                  <a:pt x="30974" y="628"/>
                  <a:pt x="29723" y="245"/>
                </a:cubicBezTo>
                <a:cubicBezTo>
                  <a:pt x="29329" y="79"/>
                  <a:pt x="28910" y="0"/>
                  <a:pt x="284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3"/>
          <p:cNvSpPr/>
          <p:nvPr/>
        </p:nvSpPr>
        <p:spPr>
          <a:xfrm>
            <a:off x="767915" y="3301529"/>
            <a:ext cx="783282" cy="685153"/>
          </a:xfrm>
          <a:custGeom>
            <a:avLst/>
            <a:gdLst/>
            <a:ahLst/>
            <a:cxnLst/>
            <a:rect l="l" t="t" r="r" b="b"/>
            <a:pathLst>
              <a:path w="46861" h="45891" extrusionOk="0">
                <a:moveTo>
                  <a:pt x="30997" y="1590"/>
                </a:moveTo>
                <a:cubicBezTo>
                  <a:pt x="32229" y="1590"/>
                  <a:pt x="33325" y="2161"/>
                  <a:pt x="34451" y="2644"/>
                </a:cubicBezTo>
                <a:cubicBezTo>
                  <a:pt x="34395" y="2647"/>
                  <a:pt x="34341" y="2648"/>
                  <a:pt x="34286" y="2648"/>
                </a:cubicBezTo>
                <a:cubicBezTo>
                  <a:pt x="32974" y="2648"/>
                  <a:pt x="31931" y="1868"/>
                  <a:pt x="30696" y="1601"/>
                </a:cubicBezTo>
                <a:cubicBezTo>
                  <a:pt x="30797" y="1593"/>
                  <a:pt x="30898" y="1590"/>
                  <a:pt x="30997" y="1590"/>
                </a:cubicBezTo>
                <a:close/>
                <a:moveTo>
                  <a:pt x="35674" y="3030"/>
                </a:moveTo>
                <a:cubicBezTo>
                  <a:pt x="39052" y="3361"/>
                  <a:pt x="44809" y="10236"/>
                  <a:pt x="44601" y="13629"/>
                </a:cubicBezTo>
                <a:cubicBezTo>
                  <a:pt x="43038" y="9078"/>
                  <a:pt x="39877" y="5325"/>
                  <a:pt x="35674" y="3030"/>
                </a:cubicBezTo>
                <a:close/>
                <a:moveTo>
                  <a:pt x="38831" y="35008"/>
                </a:moveTo>
                <a:cubicBezTo>
                  <a:pt x="38435" y="36855"/>
                  <a:pt x="36537" y="38639"/>
                  <a:pt x="35483" y="38639"/>
                </a:cubicBezTo>
                <a:cubicBezTo>
                  <a:pt x="35426" y="38639"/>
                  <a:pt x="35371" y="38634"/>
                  <a:pt x="35320" y="38623"/>
                </a:cubicBezTo>
                <a:cubicBezTo>
                  <a:pt x="36710" y="37546"/>
                  <a:pt x="37614" y="36225"/>
                  <a:pt x="38831" y="35008"/>
                </a:cubicBezTo>
                <a:close/>
                <a:moveTo>
                  <a:pt x="28488" y="0"/>
                </a:moveTo>
                <a:cubicBezTo>
                  <a:pt x="28203" y="0"/>
                  <a:pt x="27917" y="36"/>
                  <a:pt x="27637" y="106"/>
                </a:cubicBezTo>
                <a:lnTo>
                  <a:pt x="28680" y="315"/>
                </a:lnTo>
                <a:cubicBezTo>
                  <a:pt x="27185" y="454"/>
                  <a:pt x="25760" y="419"/>
                  <a:pt x="24335" y="454"/>
                </a:cubicBezTo>
                <a:cubicBezTo>
                  <a:pt x="23563" y="502"/>
                  <a:pt x="22809" y="718"/>
                  <a:pt x="22024" y="718"/>
                </a:cubicBezTo>
                <a:cubicBezTo>
                  <a:pt x="21677" y="718"/>
                  <a:pt x="21325" y="675"/>
                  <a:pt x="20963" y="558"/>
                </a:cubicBezTo>
                <a:lnTo>
                  <a:pt x="20963" y="558"/>
                </a:lnTo>
                <a:cubicBezTo>
                  <a:pt x="20997" y="1184"/>
                  <a:pt x="20476" y="1253"/>
                  <a:pt x="20128" y="1323"/>
                </a:cubicBezTo>
                <a:cubicBezTo>
                  <a:pt x="19225" y="1532"/>
                  <a:pt x="18355" y="1810"/>
                  <a:pt x="17486" y="2123"/>
                </a:cubicBezTo>
                <a:cubicBezTo>
                  <a:pt x="15227" y="2957"/>
                  <a:pt x="13141" y="4139"/>
                  <a:pt x="11264" y="5599"/>
                </a:cubicBezTo>
                <a:cubicBezTo>
                  <a:pt x="9248" y="7059"/>
                  <a:pt x="7544" y="8867"/>
                  <a:pt x="6223" y="10952"/>
                </a:cubicBezTo>
                <a:cubicBezTo>
                  <a:pt x="4763" y="13351"/>
                  <a:pt x="3859" y="16062"/>
                  <a:pt x="3651" y="18843"/>
                </a:cubicBezTo>
                <a:cubicBezTo>
                  <a:pt x="3477" y="21138"/>
                  <a:pt x="3651" y="23397"/>
                  <a:pt x="4172" y="25622"/>
                </a:cubicBezTo>
                <a:cubicBezTo>
                  <a:pt x="4381" y="26526"/>
                  <a:pt x="4728" y="27430"/>
                  <a:pt x="4694" y="28473"/>
                </a:cubicBezTo>
                <a:cubicBezTo>
                  <a:pt x="4242" y="27951"/>
                  <a:pt x="3859" y="27395"/>
                  <a:pt x="3477" y="26804"/>
                </a:cubicBezTo>
                <a:lnTo>
                  <a:pt x="3477" y="26804"/>
                </a:lnTo>
                <a:cubicBezTo>
                  <a:pt x="3581" y="27499"/>
                  <a:pt x="3859" y="28125"/>
                  <a:pt x="4311" y="28681"/>
                </a:cubicBezTo>
                <a:cubicBezTo>
                  <a:pt x="5389" y="29759"/>
                  <a:pt x="5632" y="31219"/>
                  <a:pt x="6293" y="32470"/>
                </a:cubicBezTo>
                <a:cubicBezTo>
                  <a:pt x="5146" y="31532"/>
                  <a:pt x="4694" y="30141"/>
                  <a:pt x="3686" y="29098"/>
                </a:cubicBezTo>
                <a:cubicBezTo>
                  <a:pt x="2816" y="28160"/>
                  <a:pt x="2399" y="26769"/>
                  <a:pt x="1913" y="25553"/>
                </a:cubicBezTo>
                <a:cubicBezTo>
                  <a:pt x="1669" y="24962"/>
                  <a:pt x="1426" y="24405"/>
                  <a:pt x="1217" y="23814"/>
                </a:cubicBezTo>
                <a:cubicBezTo>
                  <a:pt x="905" y="22667"/>
                  <a:pt x="731" y="21451"/>
                  <a:pt x="661" y="20269"/>
                </a:cubicBezTo>
                <a:cubicBezTo>
                  <a:pt x="314" y="16966"/>
                  <a:pt x="905" y="13594"/>
                  <a:pt x="2365" y="10605"/>
                </a:cubicBezTo>
                <a:cubicBezTo>
                  <a:pt x="3199" y="9110"/>
                  <a:pt x="4242" y="7719"/>
                  <a:pt x="5458" y="6503"/>
                </a:cubicBezTo>
                <a:cubicBezTo>
                  <a:pt x="5980" y="6016"/>
                  <a:pt x="6501" y="5529"/>
                  <a:pt x="6988" y="4973"/>
                </a:cubicBezTo>
                <a:cubicBezTo>
                  <a:pt x="6901" y="4904"/>
                  <a:pt x="6832" y="4877"/>
                  <a:pt x="6775" y="4877"/>
                </a:cubicBezTo>
                <a:cubicBezTo>
                  <a:pt x="6719" y="4877"/>
                  <a:pt x="6675" y="4904"/>
                  <a:pt x="6640" y="4938"/>
                </a:cubicBezTo>
                <a:cubicBezTo>
                  <a:pt x="5111" y="5703"/>
                  <a:pt x="4242" y="7163"/>
                  <a:pt x="3234" y="8415"/>
                </a:cubicBezTo>
                <a:cubicBezTo>
                  <a:pt x="2330" y="9527"/>
                  <a:pt x="1669" y="10778"/>
                  <a:pt x="1252" y="12134"/>
                </a:cubicBezTo>
                <a:cubicBezTo>
                  <a:pt x="626" y="14359"/>
                  <a:pt x="1" y="16549"/>
                  <a:pt x="70" y="18913"/>
                </a:cubicBezTo>
                <a:cubicBezTo>
                  <a:pt x="70" y="20408"/>
                  <a:pt x="244" y="21903"/>
                  <a:pt x="626" y="23363"/>
                </a:cubicBezTo>
                <a:cubicBezTo>
                  <a:pt x="1217" y="25553"/>
                  <a:pt x="1947" y="27673"/>
                  <a:pt x="3407" y="29516"/>
                </a:cubicBezTo>
                <a:cubicBezTo>
                  <a:pt x="3651" y="29898"/>
                  <a:pt x="3894" y="30280"/>
                  <a:pt x="4137" y="30698"/>
                </a:cubicBezTo>
                <a:cubicBezTo>
                  <a:pt x="4798" y="31740"/>
                  <a:pt x="5424" y="32888"/>
                  <a:pt x="6328" y="33722"/>
                </a:cubicBezTo>
                <a:cubicBezTo>
                  <a:pt x="7475" y="34834"/>
                  <a:pt x="8518" y="35981"/>
                  <a:pt x="9526" y="37198"/>
                </a:cubicBezTo>
                <a:cubicBezTo>
                  <a:pt x="10569" y="38450"/>
                  <a:pt x="11751" y="39562"/>
                  <a:pt x="13072" y="40535"/>
                </a:cubicBezTo>
                <a:cubicBezTo>
                  <a:pt x="15644" y="42343"/>
                  <a:pt x="18321" y="44012"/>
                  <a:pt x="21415" y="44881"/>
                </a:cubicBezTo>
                <a:cubicBezTo>
                  <a:pt x="23165" y="45386"/>
                  <a:pt x="24915" y="45890"/>
                  <a:pt x="26792" y="45890"/>
                </a:cubicBezTo>
                <a:cubicBezTo>
                  <a:pt x="26853" y="45890"/>
                  <a:pt x="26915" y="45890"/>
                  <a:pt x="26977" y="45889"/>
                </a:cubicBezTo>
                <a:cubicBezTo>
                  <a:pt x="28715" y="45854"/>
                  <a:pt x="30418" y="45645"/>
                  <a:pt x="32122" y="45228"/>
                </a:cubicBezTo>
                <a:cubicBezTo>
                  <a:pt x="34103" y="44776"/>
                  <a:pt x="35667" y="43629"/>
                  <a:pt x="37336" y="42621"/>
                </a:cubicBezTo>
                <a:cubicBezTo>
                  <a:pt x="37892" y="42343"/>
                  <a:pt x="38379" y="41926"/>
                  <a:pt x="38726" y="41404"/>
                </a:cubicBezTo>
                <a:cubicBezTo>
                  <a:pt x="39387" y="40362"/>
                  <a:pt x="40430" y="39771"/>
                  <a:pt x="41368" y="39041"/>
                </a:cubicBezTo>
                <a:cubicBezTo>
                  <a:pt x="42516" y="38067"/>
                  <a:pt x="43524" y="36920"/>
                  <a:pt x="44288" y="35634"/>
                </a:cubicBezTo>
                <a:cubicBezTo>
                  <a:pt x="45436" y="33965"/>
                  <a:pt x="45957" y="31984"/>
                  <a:pt x="46409" y="30037"/>
                </a:cubicBezTo>
                <a:cubicBezTo>
                  <a:pt x="46757" y="28403"/>
                  <a:pt x="46861" y="26735"/>
                  <a:pt x="46791" y="25101"/>
                </a:cubicBezTo>
                <a:cubicBezTo>
                  <a:pt x="46722" y="23189"/>
                  <a:pt x="46374" y="21346"/>
                  <a:pt x="46409" y="19434"/>
                </a:cubicBezTo>
                <a:cubicBezTo>
                  <a:pt x="46444" y="18426"/>
                  <a:pt x="46200" y="17418"/>
                  <a:pt x="46131" y="16410"/>
                </a:cubicBezTo>
                <a:cubicBezTo>
                  <a:pt x="45922" y="13733"/>
                  <a:pt x="44949" y="11369"/>
                  <a:pt x="43732" y="9040"/>
                </a:cubicBezTo>
                <a:cubicBezTo>
                  <a:pt x="43037" y="7789"/>
                  <a:pt x="42029" y="6781"/>
                  <a:pt x="41160" y="5634"/>
                </a:cubicBezTo>
                <a:cubicBezTo>
                  <a:pt x="40465" y="4765"/>
                  <a:pt x="39630" y="4034"/>
                  <a:pt x="38692" y="3478"/>
                </a:cubicBezTo>
                <a:cubicBezTo>
                  <a:pt x="37093" y="2470"/>
                  <a:pt x="35320" y="1740"/>
                  <a:pt x="33512" y="1253"/>
                </a:cubicBezTo>
                <a:cubicBezTo>
                  <a:pt x="32261" y="906"/>
                  <a:pt x="30974" y="628"/>
                  <a:pt x="29723" y="245"/>
                </a:cubicBezTo>
                <a:cubicBezTo>
                  <a:pt x="29329" y="79"/>
                  <a:pt x="28910" y="0"/>
                  <a:pt x="284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9" name="Google Shape;289;p33"/>
          <p:cNvPicPr preferRelativeResize="0"/>
          <p:nvPr/>
        </p:nvPicPr>
        <p:blipFill rotWithShape="1">
          <a:blip r:embed="rId3">
            <a:alphaModFix/>
          </a:blip>
          <a:srcRect t="87657"/>
          <a:stretch/>
        </p:blipFill>
        <p:spPr>
          <a:xfrm>
            <a:off x="0" y="4753500"/>
            <a:ext cx="9144000" cy="38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23051A-C548-2D0E-6F5D-25C7230C493D}"/>
              </a:ext>
            </a:extLst>
          </p:cNvPr>
          <p:cNvSpPr txBox="1"/>
          <p:nvPr/>
        </p:nvSpPr>
        <p:spPr>
          <a:xfrm>
            <a:off x="967350" y="3423813"/>
            <a:ext cx="583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Staatliches" pitchFamily="2" charset="0"/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8F26C-B691-3BAA-91E0-C01BC27F7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0" y="1208250"/>
            <a:ext cx="3774450" cy="3336600"/>
          </a:xfrm>
        </p:spPr>
        <p:txBody>
          <a:bodyPr/>
          <a:lstStyle/>
          <a:p>
            <a:pPr marL="152400" indent="0" algn="l">
              <a:buNone/>
            </a:pPr>
            <a:r>
              <a:rPr lang="en-US" sz="360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Q</a:t>
            </a:r>
            <a:r>
              <a:rPr lang="en-US" sz="3600" i="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uality</a:t>
            </a:r>
          </a:p>
          <a:p>
            <a:pPr marL="152400" indent="0" algn="l">
              <a:buNone/>
            </a:pPr>
            <a:r>
              <a:rPr lang="en-US" sz="360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S</a:t>
            </a:r>
            <a:r>
              <a:rPr lang="en-US" sz="3600" i="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ervice</a:t>
            </a:r>
          </a:p>
          <a:p>
            <a:pPr marL="152400" indent="0" algn="l">
              <a:buNone/>
            </a:pPr>
            <a:r>
              <a:rPr lang="en-US" sz="360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S</a:t>
            </a:r>
            <a:r>
              <a:rPr lang="en-US" sz="3600" i="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afe</a:t>
            </a:r>
          </a:p>
          <a:p>
            <a:pPr marL="152400" indent="0" algn="l">
              <a:buNone/>
            </a:pPr>
            <a:r>
              <a:rPr lang="en-US" sz="360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A</a:t>
            </a:r>
            <a:r>
              <a:rPr lang="en-US" sz="3600" i="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ssured</a:t>
            </a:r>
          </a:p>
          <a:p>
            <a:pPr marL="152400" indent="0" algn="l">
              <a:buNone/>
            </a:pPr>
            <a:r>
              <a:rPr lang="en-US" sz="360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N</a:t>
            </a:r>
            <a:r>
              <a:rPr lang="en-US" sz="3600" i="0" spc="50" dirty="0">
                <a:ln w="0"/>
                <a:solidFill>
                  <a:srgbClr val="C0000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inherit"/>
              </a:rPr>
              <a:t>o expensive</a:t>
            </a:r>
          </a:p>
          <a:p>
            <a:pPr marL="152400" indent="0">
              <a:buNone/>
            </a:pPr>
            <a:br>
              <a:rPr lang="en-US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</a:rPr>
            </a:br>
            <a:endParaRPr lang="en-US" b="0" i="0" dirty="0">
              <a:effectLst/>
              <a:latin typeface="inherit"/>
            </a:endParaRP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6C7C40-1750-016E-04F6-9BE905467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25" y="440675"/>
            <a:ext cx="7704000" cy="572700"/>
          </a:xfrm>
        </p:spPr>
        <p:txBody>
          <a:bodyPr/>
          <a:lstStyle/>
          <a:p>
            <a:r>
              <a:rPr lang="en-US" sz="3200" b="1" i="0" dirty="0">
                <a:solidFill>
                  <a:schemeClr val="accent3">
                    <a:lumMod val="25000"/>
                  </a:schemeClr>
                </a:solidFill>
                <a:effectLst/>
                <a:latin typeface="Helvetica-Bold"/>
              </a:rPr>
              <a:t>INTRODUCTION</a:t>
            </a:r>
            <a:r>
              <a:rPr lang="en-US" sz="4800" dirty="0">
                <a:solidFill>
                  <a:schemeClr val="accent3">
                    <a:lumMod val="25000"/>
                  </a:schemeClr>
                </a:solidFill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29DF70-6740-F28F-D45E-627F4CEF4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27" y="917560"/>
            <a:ext cx="4174073" cy="412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96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3AC197-0C75-706A-D340-101D93245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372" y="1041153"/>
            <a:ext cx="7570381" cy="27936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71A174-8EC7-8ED1-4A9B-F19CCAB1D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4287" y="163535"/>
            <a:ext cx="4371694" cy="437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47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3E526A-1D86-B696-4F0E-73DB8820C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025" y="1132809"/>
            <a:ext cx="5219909" cy="312730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38AD02-E944-4509-E960-0FEB368B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i="0" dirty="0">
                <a:solidFill>
                  <a:schemeClr val="accent3">
                    <a:lumMod val="25000"/>
                  </a:schemeClr>
                </a:solidFill>
                <a:effectLst/>
                <a:latin typeface="Helvetica" panose="020B0604020202020204" pitchFamily="34" charset="0"/>
              </a:rPr>
              <a:t>Background</a:t>
            </a:r>
            <a:r>
              <a:rPr lang="en-US" sz="4800" b="1" dirty="0">
                <a:solidFill>
                  <a:schemeClr val="accent3">
                    <a:lumMod val="25000"/>
                  </a:schemeClr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07CFD1-F7AC-9068-5198-85A397DEE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908" y="1023643"/>
            <a:ext cx="3548450" cy="36408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05D4A8-3727-AC60-E144-81394939CD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56943" y="883389"/>
            <a:ext cx="3467087" cy="364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894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960B8F-4A10-838F-0067-726E705A09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622758-E13D-3992-87EF-3EB2719F0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</a:t>
            </a:r>
          </a:p>
        </p:txBody>
      </p:sp>
    </p:spTree>
    <p:extLst>
      <p:ext uri="{BB962C8B-B14F-4D97-AF65-F5344CB8AC3E}">
        <p14:creationId xmlns:p14="http://schemas.microsoft.com/office/powerpoint/2010/main" val="3026633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733E73-E7BF-612B-6638-B9BB005EC1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25ED27-6CEC-C8EC-A3A2-2CE483AAC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analysis</a:t>
            </a:r>
          </a:p>
        </p:txBody>
      </p:sp>
    </p:spTree>
    <p:extLst>
      <p:ext uri="{BB962C8B-B14F-4D97-AF65-F5344CB8AC3E}">
        <p14:creationId xmlns:p14="http://schemas.microsoft.com/office/powerpoint/2010/main" val="1357179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4F8396-1DFA-7575-A843-19C47765A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42" y="1328057"/>
            <a:ext cx="2981202" cy="278611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4B60CF-1E42-F765-28EC-418B3BF5A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01656" y="1136582"/>
            <a:ext cx="5542502" cy="3336600"/>
          </a:xfrm>
        </p:spPr>
        <p:txBody>
          <a:bodyPr/>
          <a:lstStyle/>
          <a:p>
            <a:pPr marL="152400" indent="0">
              <a:buNone/>
            </a:pPr>
            <a:r>
              <a:rPr lang="en-US" sz="2400" b="0" dirty="0">
                <a:solidFill>
                  <a:srgbClr val="050505"/>
                </a:solidFill>
                <a:latin typeface="+mn-lt"/>
              </a:rPr>
              <a:t>D</a:t>
            </a:r>
            <a:r>
              <a:rPr lang="en-US" sz="2400" b="0" i="0" dirty="0">
                <a:solidFill>
                  <a:srgbClr val="050505"/>
                </a:solidFill>
                <a:effectLst/>
                <a:latin typeface="+mn-lt"/>
              </a:rPr>
              <a:t>ecide to choose the right product or service.</a:t>
            </a:r>
          </a:p>
          <a:p>
            <a:pPr marL="152400" indent="0">
              <a:buNone/>
            </a:pPr>
            <a:r>
              <a:rPr lang="en-US" sz="2400" b="0" i="0" dirty="0">
                <a:solidFill>
                  <a:srgbClr val="050505"/>
                </a:solidFill>
                <a:effectLst/>
                <a:latin typeface="+mn-lt"/>
              </a:rPr>
              <a:t>Look up information quickly.  </a:t>
            </a:r>
          </a:p>
          <a:p>
            <a:pPr marL="152400" indent="0">
              <a:buNone/>
            </a:pPr>
            <a:r>
              <a:rPr lang="en-US" sz="2400" b="0" i="0" dirty="0">
                <a:solidFill>
                  <a:srgbClr val="050505"/>
                </a:solidFill>
                <a:effectLst/>
                <a:latin typeface="+mn-lt"/>
              </a:rPr>
              <a:t>Meet your own needs and desires Long term benefits:  </a:t>
            </a:r>
          </a:p>
          <a:p>
            <a:pPr marL="152400" indent="0">
              <a:buNone/>
            </a:pPr>
            <a:r>
              <a:rPr lang="en-US" sz="2400" b="0" i="0" dirty="0">
                <a:solidFill>
                  <a:srgbClr val="050505"/>
                </a:solidFill>
                <a:effectLst/>
                <a:latin typeface="+mn-lt"/>
              </a:rPr>
              <a:t>Find your favorite food/restaurant. </a:t>
            </a:r>
          </a:p>
          <a:p>
            <a:pPr marL="152400" indent="0">
              <a:buNone/>
            </a:pPr>
            <a:r>
              <a:rPr lang="en-US" sz="2400" b="0" i="0" dirty="0">
                <a:solidFill>
                  <a:srgbClr val="050505"/>
                </a:solidFill>
                <a:effectLst/>
                <a:latin typeface="+mn-lt"/>
              </a:rPr>
              <a:t>Bring a new experience to customers real and natural experience.</a:t>
            </a:r>
            <a:endParaRPr lang="en-US" sz="2400" dirty="0">
              <a:latin typeface="+mn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10B4A2-B93E-B9A6-3B45-0CDC97FE9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E18D52-063B-B1E6-9F3D-77C5B1EB3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477421"/>
            <a:ext cx="2487384" cy="248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812358"/>
      </p:ext>
    </p:extLst>
  </p:cSld>
  <p:clrMapOvr>
    <a:masterClrMapping/>
  </p:clrMapOvr>
</p:sld>
</file>

<file path=ppt/theme/theme1.xml><?xml version="1.0" encoding="utf-8"?>
<a:theme xmlns:a="http://schemas.openxmlformats.org/drawingml/2006/main" name="Venezuelan Food Restaurant Company Profile by Slidesgo">
  <a:themeElements>
    <a:clrScheme name="Simple Light">
      <a:dk1>
        <a:srgbClr val="191919"/>
      </a:dk1>
      <a:lt1>
        <a:srgbClr val="FFFFFF"/>
      </a:lt1>
      <a:dk2>
        <a:srgbClr val="2F2F2F"/>
      </a:dk2>
      <a:lt2>
        <a:srgbClr val="D5A91D"/>
      </a:lt2>
      <a:accent1>
        <a:srgbClr val="9CCDEE"/>
      </a:accent1>
      <a:accent2>
        <a:srgbClr val="DE4444"/>
      </a:accent2>
      <a:accent3>
        <a:srgbClr val="EBD8C6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386</TotalTime>
  <Words>167</Words>
  <Application>Microsoft Office PowerPoint</Application>
  <PresentationFormat>On-screen Show (16:9)</PresentationFormat>
  <Paragraphs>65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Bebas Neue</vt:lpstr>
      <vt:lpstr>Helvetica-Bold</vt:lpstr>
      <vt:lpstr>Calibri</vt:lpstr>
      <vt:lpstr>Helvetica</vt:lpstr>
      <vt:lpstr>inherit</vt:lpstr>
      <vt:lpstr>Staatliches</vt:lpstr>
      <vt:lpstr>Segoe UI Historic</vt:lpstr>
      <vt:lpstr>Anaheim</vt:lpstr>
      <vt:lpstr>Roboto Condensed Light</vt:lpstr>
      <vt:lpstr>Venezuelan Food Restaurant Company Profile by Slidesgo</vt:lpstr>
      <vt:lpstr>The DVK</vt:lpstr>
      <vt:lpstr>ABOUT DVK</vt:lpstr>
      <vt:lpstr>INTRODUCTION </vt:lpstr>
      <vt:lpstr>INTRODUCTION </vt:lpstr>
      <vt:lpstr>PowerPoint Presentation</vt:lpstr>
      <vt:lpstr>Background </vt:lpstr>
      <vt:lpstr>Proposal</vt:lpstr>
      <vt:lpstr>Market analysis</vt:lpstr>
      <vt:lpstr>Benefits</vt:lpstr>
      <vt:lpstr>Thanks for watching</vt:lpstr>
      <vt:lpstr>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DVK</dc:title>
  <dc:creator>Asus</dc:creator>
  <cp:lastModifiedBy>Trần Ngân</cp:lastModifiedBy>
  <cp:revision>7</cp:revision>
  <dcterms:modified xsi:type="dcterms:W3CDTF">2022-06-29T16:09:10Z</dcterms:modified>
</cp:coreProperties>
</file>